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  <p:sldMasterId id="2147483694" r:id="rId5"/>
    <p:sldMasterId id="2147483713" r:id="rId6"/>
  </p:sldMasterIdLst>
  <p:notesMasterIdLst>
    <p:notesMasterId r:id="rId11"/>
  </p:notesMasterIdLst>
  <p:sldIdLst>
    <p:sldId id="3880" r:id="rId7"/>
    <p:sldId id="3842" r:id="rId8"/>
    <p:sldId id="3879" r:id="rId9"/>
    <p:sldId id="3881" r:id="rId10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1B04317-8EE9-5E75-CEB6-7EDC8303633A}" name="Trinidad Tellez" initials="TT" userId="bfe175141ce87a4c" providerId="Windows Live"/>
  <p188:author id="{DAE0EA9F-5838-7B9C-12D5-DA8A9398DCD2}" name="Yael Gill" initials="YG" userId="6e70a619e6def0aa" providerId="Windows Live"/>
  <p188:author id="{31768EE1-38B8-4527-0D60-4AB45BDB45B4}" name="Sanam Roder-DeWan" initials="SRD" userId="S::sroderdewan@worldbank.org::af2ee697-c96a-4279-aa6b-ffd2d4b8223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Brown" initials="EB" lastIdx="5" clrIdx="0">
    <p:extLst>
      <p:ext uri="{19B8F6BF-5375-455C-9EA6-DF929625EA0E}">
        <p15:presenceInfo xmlns:p15="http://schemas.microsoft.com/office/powerpoint/2012/main" userId="S::ebrown@milbank.org::f49ef98b-4c4f-4420-9ca2-bc0b01852a79" providerId="AD"/>
      </p:ext>
    </p:extLst>
  </p:cmAuthor>
  <p:cmAuthor id="2" name="Lisa Watkins" initials="LW" lastIdx="1" clrIdx="1">
    <p:extLst>
      <p:ext uri="{19B8F6BF-5375-455C-9EA6-DF929625EA0E}">
        <p15:presenceInfo xmlns:p15="http://schemas.microsoft.com/office/powerpoint/2012/main" userId="S::lwatkins@milbank.org::1cdea690-aa2d-48f5-a2a7-c6656e821bc5" providerId="AD"/>
      </p:ext>
    </p:extLst>
  </p:cmAuthor>
  <p:cmAuthor id="3" name="yael.a.gill@gmail.com" initials="ya" lastIdx="2" clrIdx="2">
    <p:extLst>
      <p:ext uri="{19B8F6BF-5375-455C-9EA6-DF929625EA0E}">
        <p15:presenceInfo xmlns:p15="http://schemas.microsoft.com/office/powerpoint/2012/main" userId="S::urn:spo:guest#yael.a.gill@gmail.com::" providerId="AD"/>
      </p:ext>
    </p:extLst>
  </p:cmAuthor>
  <p:cmAuthor id="4" name="Yael Gill" initials="YG" lastIdx="25" clrIdx="3">
    <p:extLst>
      <p:ext uri="{19B8F6BF-5375-455C-9EA6-DF929625EA0E}">
        <p15:presenceInfo xmlns:p15="http://schemas.microsoft.com/office/powerpoint/2012/main" userId="6e70a619e6def0aa" providerId="Windows Live"/>
      </p:ext>
    </p:extLst>
  </p:cmAuthor>
  <p:cmAuthor id="5" name="Julie S. Bosak" initials="JSB" lastIdx="10" clrIdx="4">
    <p:extLst>
      <p:ext uri="{19B8F6BF-5375-455C-9EA6-DF929625EA0E}">
        <p15:presenceInfo xmlns:p15="http://schemas.microsoft.com/office/powerpoint/2012/main" userId="S-1-5-21-349766199-1560496460-111032338-173289" providerId="AD"/>
      </p:ext>
    </p:extLst>
  </p:cmAuthor>
  <p:cmAuthor id="6" name="Stephanie E. Langlois" initials="SEL" lastIdx="3" clrIdx="5">
    <p:extLst>
      <p:ext uri="{19B8F6BF-5375-455C-9EA6-DF929625EA0E}">
        <p15:presenceInfo xmlns:p15="http://schemas.microsoft.com/office/powerpoint/2012/main" userId="S-1-5-21-349766199-1560496460-111032338-2496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97CB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165732-F5BD-479A-A865-83E117E97264}" v="59" dt="2024-08-08T20:14:01.5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6" autoAdjust="0"/>
    <p:restoredTop sz="93928" autoAdjust="0"/>
  </p:normalViewPr>
  <p:slideViewPr>
    <p:cSldViewPr snapToGrid="0">
      <p:cViewPr varScale="1">
        <p:scale>
          <a:sx n="74" d="100"/>
          <a:sy n="74" d="100"/>
        </p:scale>
        <p:origin x="586" y="51"/>
      </p:cViewPr>
      <p:guideLst/>
    </p:cSldViewPr>
  </p:slideViewPr>
  <p:outlineViewPr>
    <p:cViewPr>
      <p:scale>
        <a:sx n="33" d="100"/>
        <a:sy n="33" d="100"/>
      </p:scale>
      <p:origin x="0" y="-2013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81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el Gill" userId="6e70a619e6def0aa" providerId="LiveId" clId="{B447E560-18DF-45BF-B389-FDE672A87AD9}"/>
    <pc:docChg chg="undo custSel addSld delSld modSld">
      <pc:chgData name="Yael Gill" userId="6e70a619e6def0aa" providerId="LiveId" clId="{B447E560-18DF-45BF-B389-FDE672A87AD9}" dt="2024-07-18T17:28:55.884" v="268" actId="47"/>
      <pc:docMkLst>
        <pc:docMk/>
      </pc:docMkLst>
      <pc:sldChg chg="modSp mod">
        <pc:chgData name="Yael Gill" userId="6e70a619e6def0aa" providerId="LiveId" clId="{B447E560-18DF-45BF-B389-FDE672A87AD9}" dt="2024-07-16T18:22:42.583" v="267" actId="20577"/>
        <pc:sldMkLst>
          <pc:docMk/>
          <pc:sldMk cId="3157133353" sldId="3846"/>
        </pc:sldMkLst>
        <pc:graphicFrameChg chg="modGraphic">
          <ac:chgData name="Yael Gill" userId="6e70a619e6def0aa" providerId="LiveId" clId="{B447E560-18DF-45BF-B389-FDE672A87AD9}" dt="2024-07-16T18:22:42.583" v="267" actId="20577"/>
          <ac:graphicFrameMkLst>
            <pc:docMk/>
            <pc:sldMk cId="3157133353" sldId="3846"/>
            <ac:graphicFrameMk id="6" creationId="{E294E231-CA79-6592-5D80-FCE2C0226B8D}"/>
          </ac:graphicFrameMkLst>
        </pc:graphicFrameChg>
      </pc:sldChg>
      <pc:sldChg chg="modSp mod">
        <pc:chgData name="Yael Gill" userId="6e70a619e6def0aa" providerId="LiveId" clId="{B447E560-18DF-45BF-B389-FDE672A87AD9}" dt="2024-07-16T15:03:02.936" v="139" actId="20577"/>
        <pc:sldMkLst>
          <pc:docMk/>
          <pc:sldMk cId="3783346702" sldId="3866"/>
        </pc:sldMkLst>
        <pc:graphicFrameChg chg="modGraphic">
          <ac:chgData name="Yael Gill" userId="6e70a619e6def0aa" providerId="LiveId" clId="{B447E560-18DF-45BF-B389-FDE672A87AD9}" dt="2024-07-16T15:03:02.936" v="139" actId="20577"/>
          <ac:graphicFrameMkLst>
            <pc:docMk/>
            <pc:sldMk cId="3783346702" sldId="3866"/>
            <ac:graphicFrameMk id="6" creationId="{1128F69E-A42A-1FB0-D870-06ACF6F8E342}"/>
          </ac:graphicFrameMkLst>
        </pc:graphicFrameChg>
      </pc:sldChg>
      <pc:sldChg chg="modSp mod">
        <pc:chgData name="Yael Gill" userId="6e70a619e6def0aa" providerId="LiveId" clId="{B447E560-18DF-45BF-B389-FDE672A87AD9}" dt="2024-07-16T15:04:06.404" v="224" actId="20577"/>
        <pc:sldMkLst>
          <pc:docMk/>
          <pc:sldMk cId="1774978951" sldId="3873"/>
        </pc:sldMkLst>
        <pc:spChg chg="mod">
          <ac:chgData name="Yael Gill" userId="6e70a619e6def0aa" providerId="LiveId" clId="{B447E560-18DF-45BF-B389-FDE672A87AD9}" dt="2024-07-16T15:04:06.404" v="224" actId="20577"/>
          <ac:spMkLst>
            <pc:docMk/>
            <pc:sldMk cId="1774978951" sldId="3873"/>
            <ac:spMk id="3" creationId="{ABC4CC7B-93FB-474E-9DF0-05CA3987F5F6}"/>
          </ac:spMkLst>
        </pc:spChg>
      </pc:sldChg>
      <pc:sldChg chg="modSp mod">
        <pc:chgData name="Yael Gill" userId="6e70a619e6def0aa" providerId="LiveId" clId="{B447E560-18DF-45BF-B389-FDE672A87AD9}" dt="2024-07-16T14:50:48.370" v="12" actId="20577"/>
        <pc:sldMkLst>
          <pc:docMk/>
          <pc:sldMk cId="1708453089" sldId="3875"/>
        </pc:sldMkLst>
        <pc:spChg chg="mod">
          <ac:chgData name="Yael Gill" userId="6e70a619e6def0aa" providerId="LiveId" clId="{B447E560-18DF-45BF-B389-FDE672A87AD9}" dt="2024-07-16T14:50:37.851" v="5" actId="14100"/>
          <ac:spMkLst>
            <pc:docMk/>
            <pc:sldMk cId="1708453089" sldId="3875"/>
            <ac:spMk id="2" creationId="{9DC833D0-C410-2B7B-00C9-5EBCEC9BA361}"/>
          </ac:spMkLst>
        </pc:spChg>
        <pc:graphicFrameChg chg="mod">
          <ac:chgData name="Yael Gill" userId="6e70a619e6def0aa" providerId="LiveId" clId="{B447E560-18DF-45BF-B389-FDE672A87AD9}" dt="2024-07-16T14:50:48.370" v="12" actId="20577"/>
          <ac:graphicFrameMkLst>
            <pc:docMk/>
            <pc:sldMk cId="1708453089" sldId="3875"/>
            <ac:graphicFrameMk id="7" creationId="{6B418058-AEE5-96C5-7727-71DFD1F84106}"/>
          </ac:graphicFrameMkLst>
        </pc:graphicFrameChg>
      </pc:sldChg>
      <pc:sldChg chg="modSp mod">
        <pc:chgData name="Yael Gill" userId="6e70a619e6def0aa" providerId="LiveId" clId="{B447E560-18DF-45BF-B389-FDE672A87AD9}" dt="2024-07-16T15:06:36.103" v="243" actId="255"/>
        <pc:sldMkLst>
          <pc:docMk/>
          <pc:sldMk cId="701232023" sldId="3878"/>
        </pc:sldMkLst>
        <pc:spChg chg="mod">
          <ac:chgData name="Yael Gill" userId="6e70a619e6def0aa" providerId="LiveId" clId="{B447E560-18DF-45BF-B389-FDE672A87AD9}" dt="2024-07-16T15:06:36.103" v="243" actId="255"/>
          <ac:spMkLst>
            <pc:docMk/>
            <pc:sldMk cId="701232023" sldId="3878"/>
            <ac:spMk id="4" creationId="{86857600-F158-8B40-5CC8-3341CD661521}"/>
          </ac:spMkLst>
        </pc:spChg>
        <pc:spChg chg="mod">
          <ac:chgData name="Yael Gill" userId="6e70a619e6def0aa" providerId="LiveId" clId="{B447E560-18DF-45BF-B389-FDE672A87AD9}" dt="2024-07-16T15:04:59.655" v="225" actId="313"/>
          <ac:spMkLst>
            <pc:docMk/>
            <pc:sldMk cId="701232023" sldId="3878"/>
            <ac:spMk id="5" creationId="{BB596F34-4984-5892-C835-FF126296A515}"/>
          </ac:spMkLst>
        </pc:spChg>
      </pc:sldChg>
      <pc:sldChg chg="modSp mod">
        <pc:chgData name="Yael Gill" userId="6e70a619e6def0aa" providerId="LiveId" clId="{B447E560-18DF-45BF-B389-FDE672A87AD9}" dt="2024-07-16T15:02:31.390" v="136" actId="113"/>
        <pc:sldMkLst>
          <pc:docMk/>
          <pc:sldMk cId="1434030753" sldId="3879"/>
        </pc:sldMkLst>
        <pc:spChg chg="mod">
          <ac:chgData name="Yael Gill" userId="6e70a619e6def0aa" providerId="LiveId" clId="{B447E560-18DF-45BF-B389-FDE672A87AD9}" dt="2024-07-16T14:52:21.947" v="36" actId="1076"/>
          <ac:spMkLst>
            <pc:docMk/>
            <pc:sldMk cId="1434030753" sldId="3879"/>
            <ac:spMk id="4" creationId="{F801FAEF-AF31-47A8-803C-2FA19F91A350}"/>
          </ac:spMkLst>
        </pc:spChg>
        <pc:spChg chg="mod">
          <ac:chgData name="Yael Gill" userId="6e70a619e6def0aa" providerId="LiveId" clId="{B447E560-18DF-45BF-B389-FDE672A87AD9}" dt="2024-07-16T15:02:31.390" v="136" actId="113"/>
          <ac:spMkLst>
            <pc:docMk/>
            <pc:sldMk cId="1434030753" sldId="3879"/>
            <ac:spMk id="5" creationId="{76042AEF-20DF-407C-A423-FEF7ED57D9D1}"/>
          </ac:spMkLst>
        </pc:spChg>
      </pc:sldChg>
      <pc:sldChg chg="addSp delSp modSp mod modClrScheme chgLayout modNotesTx">
        <pc:chgData name="Yael Gill" userId="6e70a619e6def0aa" providerId="LiveId" clId="{B447E560-18DF-45BF-B389-FDE672A87AD9}" dt="2024-07-16T15:02:18.961" v="135" actId="27636"/>
        <pc:sldMkLst>
          <pc:docMk/>
          <pc:sldMk cId="3919344491" sldId="3880"/>
        </pc:sldMkLst>
        <pc:spChg chg="add del mod ord">
          <ac:chgData name="Yael Gill" userId="6e70a619e6def0aa" providerId="LiveId" clId="{B447E560-18DF-45BF-B389-FDE672A87AD9}" dt="2024-07-16T15:01:31.070" v="99" actId="700"/>
          <ac:spMkLst>
            <pc:docMk/>
            <pc:sldMk cId="3919344491" sldId="3880"/>
            <ac:spMk id="2" creationId="{B2F1A2D0-CB5C-ECBA-9EED-DDA55F056971}"/>
          </ac:spMkLst>
        </pc:spChg>
        <pc:spChg chg="mod ord">
          <ac:chgData name="Yael Gill" userId="6e70a619e6def0aa" providerId="LiveId" clId="{B447E560-18DF-45BF-B389-FDE672A87AD9}" dt="2024-07-16T15:01:31.070" v="99" actId="700"/>
          <ac:spMkLst>
            <pc:docMk/>
            <pc:sldMk cId="3919344491" sldId="3880"/>
            <ac:spMk id="4" creationId="{F801FAEF-AF31-47A8-803C-2FA19F91A350}"/>
          </ac:spMkLst>
        </pc:spChg>
        <pc:spChg chg="mod ord">
          <ac:chgData name="Yael Gill" userId="6e70a619e6def0aa" providerId="LiveId" clId="{B447E560-18DF-45BF-B389-FDE672A87AD9}" dt="2024-07-16T15:02:18.961" v="135" actId="27636"/>
          <ac:spMkLst>
            <pc:docMk/>
            <pc:sldMk cId="3919344491" sldId="3880"/>
            <ac:spMk id="5" creationId="{76042AEF-20DF-407C-A423-FEF7ED57D9D1}"/>
          </ac:spMkLst>
        </pc:spChg>
      </pc:sldChg>
      <pc:sldChg chg="del">
        <pc:chgData name="Yael Gill" userId="6e70a619e6def0aa" providerId="LiveId" clId="{B447E560-18DF-45BF-B389-FDE672A87AD9}" dt="2024-07-16T18:08:11.370" v="246" actId="47"/>
        <pc:sldMkLst>
          <pc:docMk/>
          <pc:sldMk cId="3355717699" sldId="3881"/>
        </pc:sldMkLst>
      </pc:sldChg>
      <pc:sldChg chg="del">
        <pc:chgData name="Yael Gill" userId="6e70a619e6def0aa" providerId="LiveId" clId="{B447E560-18DF-45BF-B389-FDE672A87AD9}" dt="2024-07-16T15:06:26.149" v="238" actId="47"/>
        <pc:sldMkLst>
          <pc:docMk/>
          <pc:sldMk cId="3061840437" sldId="3882"/>
        </pc:sldMkLst>
      </pc:sldChg>
      <pc:sldChg chg="del">
        <pc:chgData name="Yael Gill" userId="6e70a619e6def0aa" providerId="LiveId" clId="{B447E560-18DF-45BF-B389-FDE672A87AD9}" dt="2024-07-16T18:08:11.370" v="246" actId="47"/>
        <pc:sldMkLst>
          <pc:docMk/>
          <pc:sldMk cId="3377824380" sldId="3883"/>
        </pc:sldMkLst>
      </pc:sldChg>
      <pc:sldChg chg="modSp mod">
        <pc:chgData name="Yael Gill" userId="6e70a619e6def0aa" providerId="LiveId" clId="{B447E560-18DF-45BF-B389-FDE672A87AD9}" dt="2024-07-16T14:51:38.711" v="26" actId="20577"/>
        <pc:sldMkLst>
          <pc:docMk/>
          <pc:sldMk cId="705084341" sldId="3884"/>
        </pc:sldMkLst>
        <pc:spChg chg="mod">
          <ac:chgData name="Yael Gill" userId="6e70a619e6def0aa" providerId="LiveId" clId="{B447E560-18DF-45BF-B389-FDE672A87AD9}" dt="2024-07-16T14:50:57.923" v="13" actId="255"/>
          <ac:spMkLst>
            <pc:docMk/>
            <pc:sldMk cId="705084341" sldId="3884"/>
            <ac:spMk id="2" creationId="{D97ADC2D-0E7A-4118-91C7-1E1E3D6B4760}"/>
          </ac:spMkLst>
        </pc:spChg>
        <pc:spChg chg="mod">
          <ac:chgData name="Yael Gill" userId="6e70a619e6def0aa" providerId="LiveId" clId="{B447E560-18DF-45BF-B389-FDE672A87AD9}" dt="2024-07-16T14:51:38.711" v="26" actId="20577"/>
          <ac:spMkLst>
            <pc:docMk/>
            <pc:sldMk cId="705084341" sldId="3884"/>
            <ac:spMk id="3" creationId="{2C04132E-9689-40AB-9DC5-796DE5FF57C8}"/>
          </ac:spMkLst>
        </pc:spChg>
      </pc:sldChg>
      <pc:sldChg chg="addSp delSp modSp new del mod modClrScheme chgLayout">
        <pc:chgData name="Yael Gill" userId="6e70a619e6def0aa" providerId="LiveId" clId="{B447E560-18DF-45BF-B389-FDE672A87AD9}" dt="2024-07-18T17:28:55.884" v="268" actId="47"/>
        <pc:sldMkLst>
          <pc:docMk/>
          <pc:sldMk cId="1658605417" sldId="3885"/>
        </pc:sldMkLst>
        <pc:spChg chg="del mod ord">
          <ac:chgData name="Yael Gill" userId="6e70a619e6def0aa" providerId="LiveId" clId="{B447E560-18DF-45BF-B389-FDE672A87AD9}" dt="2024-07-16T15:05:39.855" v="227" actId="700"/>
          <ac:spMkLst>
            <pc:docMk/>
            <pc:sldMk cId="1658605417" sldId="3885"/>
            <ac:spMk id="2" creationId="{C95F48E4-2AE1-7491-3285-59E79A66B919}"/>
          </ac:spMkLst>
        </pc:spChg>
        <pc:spChg chg="del mod ord">
          <ac:chgData name="Yael Gill" userId="6e70a619e6def0aa" providerId="LiveId" clId="{B447E560-18DF-45BF-B389-FDE672A87AD9}" dt="2024-07-16T15:05:39.855" v="227" actId="700"/>
          <ac:spMkLst>
            <pc:docMk/>
            <pc:sldMk cId="1658605417" sldId="3885"/>
            <ac:spMk id="3" creationId="{ABF23596-57BA-C5E0-E44A-BB0E7E013E2C}"/>
          </ac:spMkLst>
        </pc:spChg>
        <pc:spChg chg="add mod ord">
          <ac:chgData name="Yael Gill" userId="6e70a619e6def0aa" providerId="LiveId" clId="{B447E560-18DF-45BF-B389-FDE672A87AD9}" dt="2024-07-16T15:06:04.739" v="235" actId="1076"/>
          <ac:spMkLst>
            <pc:docMk/>
            <pc:sldMk cId="1658605417" sldId="3885"/>
            <ac:spMk id="4" creationId="{89DCAF8C-3340-7E70-9A78-6F66A1375573}"/>
          </ac:spMkLst>
        </pc:spChg>
        <pc:spChg chg="add mod ord">
          <ac:chgData name="Yael Gill" userId="6e70a619e6def0aa" providerId="LiveId" clId="{B447E560-18DF-45BF-B389-FDE672A87AD9}" dt="2024-07-16T15:06:20.290" v="237" actId="255"/>
          <ac:spMkLst>
            <pc:docMk/>
            <pc:sldMk cId="1658605417" sldId="3885"/>
            <ac:spMk id="5" creationId="{95DFE312-7570-FBCC-2E13-1AAA09F54408}"/>
          </ac:spMkLst>
        </pc:spChg>
      </pc:sldChg>
    </pc:docChg>
  </pc:docChgLst>
  <pc:docChgLst>
    <pc:chgData name="Yael Gill" userId="6e70a619e6def0aa" providerId="LiveId" clId="{D4165732-F5BD-479A-A865-83E117E97264}"/>
    <pc:docChg chg="undo redo custSel addSld delSld modSld sldOrd delMainMaster modMainMaster">
      <pc:chgData name="Yael Gill" userId="6e70a619e6def0aa" providerId="LiveId" clId="{D4165732-F5BD-479A-A865-83E117E97264}" dt="2024-08-08T20:16:34.145" v="463" actId="14100"/>
      <pc:docMkLst>
        <pc:docMk/>
      </pc:docMkLst>
      <pc:sldChg chg="del">
        <pc:chgData name="Yael Gill" userId="6e70a619e6def0aa" providerId="LiveId" clId="{D4165732-F5BD-479A-A865-83E117E97264}" dt="2024-08-06T15:56:07.313" v="7" actId="47"/>
        <pc:sldMkLst>
          <pc:docMk/>
          <pc:sldMk cId="2442367726" sldId="294"/>
        </pc:sldMkLst>
      </pc:sldChg>
      <pc:sldChg chg="del">
        <pc:chgData name="Yael Gill" userId="6e70a619e6def0aa" providerId="LiveId" clId="{D4165732-F5BD-479A-A865-83E117E97264}" dt="2024-08-06T15:55:04.010" v="0" actId="47"/>
        <pc:sldMkLst>
          <pc:docMk/>
          <pc:sldMk cId="794458697" sldId="3426"/>
        </pc:sldMkLst>
      </pc:sldChg>
      <pc:sldChg chg="del">
        <pc:chgData name="Yael Gill" userId="6e70a619e6def0aa" providerId="LiveId" clId="{D4165732-F5BD-479A-A865-83E117E97264}" dt="2024-08-06T15:55:04.010" v="0" actId="47"/>
        <pc:sldMkLst>
          <pc:docMk/>
          <pc:sldMk cId="2293933678" sldId="3610"/>
        </pc:sldMkLst>
      </pc:sldChg>
      <pc:sldChg chg="del">
        <pc:chgData name="Yael Gill" userId="6e70a619e6def0aa" providerId="LiveId" clId="{D4165732-F5BD-479A-A865-83E117E97264}" dt="2024-08-06T15:55:04.010" v="0" actId="47"/>
        <pc:sldMkLst>
          <pc:docMk/>
          <pc:sldMk cId="3401092706" sldId="3764"/>
        </pc:sldMkLst>
      </pc:sldChg>
      <pc:sldChg chg="del">
        <pc:chgData name="Yael Gill" userId="6e70a619e6def0aa" providerId="LiveId" clId="{D4165732-F5BD-479A-A865-83E117E97264}" dt="2024-08-06T17:11:24.798" v="298" actId="47"/>
        <pc:sldMkLst>
          <pc:docMk/>
          <pc:sldMk cId="1429981031" sldId="3840"/>
        </pc:sldMkLst>
      </pc:sldChg>
      <pc:sldChg chg="delSp modSp mod ord setBg delDesignElem modNotesTx">
        <pc:chgData name="Yael Gill" userId="6e70a619e6def0aa" providerId="LiveId" clId="{D4165732-F5BD-479A-A865-83E117E97264}" dt="2024-08-08T20:13:41.617" v="429"/>
        <pc:sldMkLst>
          <pc:docMk/>
          <pc:sldMk cId="4255460904" sldId="3842"/>
        </pc:sldMkLst>
        <pc:spChg chg="mod">
          <ac:chgData name="Yael Gill" userId="6e70a619e6def0aa" providerId="LiveId" clId="{D4165732-F5BD-479A-A865-83E117E97264}" dt="2024-08-08T20:11:35.368" v="422" actId="14100"/>
          <ac:spMkLst>
            <pc:docMk/>
            <pc:sldMk cId="4255460904" sldId="3842"/>
            <ac:spMk id="2" creationId="{CC6BDBF7-9EEF-4C7A-A0A5-B4A33888A2E7}"/>
          </ac:spMkLst>
        </pc:spChg>
        <pc:spChg chg="mod">
          <ac:chgData name="Yael Gill" userId="6e70a619e6def0aa" providerId="LiveId" clId="{D4165732-F5BD-479A-A865-83E117E97264}" dt="2024-08-08T20:10:45.549" v="412" actId="14100"/>
          <ac:spMkLst>
            <pc:docMk/>
            <pc:sldMk cId="4255460904" sldId="3842"/>
            <ac:spMk id="3" creationId="{B2E3ACA5-DECD-4658-B7E3-44A3C3322592}"/>
          </ac:spMkLst>
        </pc:spChg>
        <pc:spChg chg="del">
          <ac:chgData name="Yael Gill" userId="6e70a619e6def0aa" providerId="LiveId" clId="{D4165732-F5BD-479A-A865-83E117E97264}" dt="2024-08-08T20:13:41.617" v="429"/>
          <ac:spMkLst>
            <pc:docMk/>
            <pc:sldMk cId="4255460904" sldId="3842"/>
            <ac:spMk id="14" creationId="{ECD25CC7-FC66-488C-8D61-0FE7ECF1615F}"/>
          </ac:spMkLst>
        </pc:spChg>
        <pc:picChg chg="del">
          <ac:chgData name="Yael Gill" userId="6e70a619e6def0aa" providerId="LiveId" clId="{D4165732-F5BD-479A-A865-83E117E97264}" dt="2024-08-08T20:10:40.452" v="410" actId="21"/>
          <ac:picMkLst>
            <pc:docMk/>
            <pc:sldMk cId="4255460904" sldId="3842"/>
            <ac:picMk id="5" creationId="{ABAA4799-3844-602A-DFFC-115EE7058AEF}"/>
          </ac:picMkLst>
        </pc:picChg>
      </pc:sldChg>
      <pc:sldChg chg="del">
        <pc:chgData name="Yael Gill" userId="6e70a619e6def0aa" providerId="LiveId" clId="{D4165732-F5BD-479A-A865-83E117E97264}" dt="2024-08-06T17:17:26.944" v="339" actId="47"/>
        <pc:sldMkLst>
          <pc:docMk/>
          <pc:sldMk cId="3504511963" sldId="3844"/>
        </pc:sldMkLst>
      </pc:sldChg>
      <pc:sldChg chg="del">
        <pc:chgData name="Yael Gill" userId="6e70a619e6def0aa" providerId="LiveId" clId="{D4165732-F5BD-479A-A865-83E117E97264}" dt="2024-08-06T17:17:26.944" v="339" actId="47"/>
        <pc:sldMkLst>
          <pc:docMk/>
          <pc:sldMk cId="3958359996" sldId="3845"/>
        </pc:sldMkLst>
      </pc:sldChg>
      <pc:sldChg chg="del">
        <pc:chgData name="Yael Gill" userId="6e70a619e6def0aa" providerId="LiveId" clId="{D4165732-F5BD-479A-A865-83E117E97264}" dt="2024-08-06T15:55:04.010" v="0" actId="47"/>
        <pc:sldMkLst>
          <pc:docMk/>
          <pc:sldMk cId="3157133353" sldId="3846"/>
        </pc:sldMkLst>
      </pc:sldChg>
      <pc:sldChg chg="del">
        <pc:chgData name="Yael Gill" userId="6e70a619e6def0aa" providerId="LiveId" clId="{D4165732-F5BD-479A-A865-83E117E97264}" dt="2024-08-06T15:55:11.443" v="2" actId="47"/>
        <pc:sldMkLst>
          <pc:docMk/>
          <pc:sldMk cId="3522995943" sldId="3847"/>
        </pc:sldMkLst>
      </pc:sldChg>
      <pc:sldChg chg="del">
        <pc:chgData name="Yael Gill" userId="6e70a619e6def0aa" providerId="LiveId" clId="{D4165732-F5BD-479A-A865-83E117E97264}" dt="2024-08-06T15:55:11.443" v="2" actId="47"/>
        <pc:sldMkLst>
          <pc:docMk/>
          <pc:sldMk cId="3624466284" sldId="3848"/>
        </pc:sldMkLst>
      </pc:sldChg>
      <pc:sldChg chg="del">
        <pc:chgData name="Yael Gill" userId="6e70a619e6def0aa" providerId="LiveId" clId="{D4165732-F5BD-479A-A865-83E117E97264}" dt="2024-08-06T15:55:11.443" v="2" actId="47"/>
        <pc:sldMkLst>
          <pc:docMk/>
          <pc:sldMk cId="3284930809" sldId="3850"/>
        </pc:sldMkLst>
      </pc:sldChg>
      <pc:sldChg chg="add del">
        <pc:chgData name="Yael Gill" userId="6e70a619e6def0aa" providerId="LiveId" clId="{D4165732-F5BD-479A-A865-83E117E97264}" dt="2024-08-06T15:55:57.465" v="5" actId="47"/>
        <pc:sldMkLst>
          <pc:docMk/>
          <pc:sldMk cId="2570847913" sldId="3851"/>
        </pc:sldMkLst>
      </pc:sldChg>
      <pc:sldChg chg="del">
        <pc:chgData name="Yael Gill" userId="6e70a619e6def0aa" providerId="LiveId" clId="{D4165732-F5BD-479A-A865-83E117E97264}" dt="2024-08-06T15:56:02.226" v="6" actId="47"/>
        <pc:sldMkLst>
          <pc:docMk/>
          <pc:sldMk cId="1583459043" sldId="3858"/>
        </pc:sldMkLst>
      </pc:sldChg>
      <pc:sldChg chg="del">
        <pc:chgData name="Yael Gill" userId="6e70a619e6def0aa" providerId="LiveId" clId="{D4165732-F5BD-479A-A865-83E117E97264}" dt="2024-08-06T15:55:07.262" v="1" actId="47"/>
        <pc:sldMkLst>
          <pc:docMk/>
          <pc:sldMk cId="412852688" sldId="3860"/>
        </pc:sldMkLst>
      </pc:sldChg>
      <pc:sldChg chg="del">
        <pc:chgData name="Yael Gill" userId="6e70a619e6def0aa" providerId="LiveId" clId="{D4165732-F5BD-479A-A865-83E117E97264}" dt="2024-08-06T15:55:11.443" v="2" actId="47"/>
        <pc:sldMkLst>
          <pc:docMk/>
          <pc:sldMk cId="2108368990" sldId="3861"/>
        </pc:sldMkLst>
      </pc:sldChg>
      <pc:sldChg chg="del">
        <pc:chgData name="Yael Gill" userId="6e70a619e6def0aa" providerId="LiveId" clId="{D4165732-F5BD-479A-A865-83E117E97264}" dt="2024-08-06T15:55:11.443" v="2" actId="47"/>
        <pc:sldMkLst>
          <pc:docMk/>
          <pc:sldMk cId="1616689831" sldId="3862"/>
        </pc:sldMkLst>
      </pc:sldChg>
      <pc:sldChg chg="del">
        <pc:chgData name="Yael Gill" userId="6e70a619e6def0aa" providerId="LiveId" clId="{D4165732-F5BD-479A-A865-83E117E97264}" dt="2024-08-06T15:55:11.443" v="2" actId="47"/>
        <pc:sldMkLst>
          <pc:docMk/>
          <pc:sldMk cId="4000874791" sldId="3863"/>
        </pc:sldMkLst>
      </pc:sldChg>
      <pc:sldChg chg="add del">
        <pc:chgData name="Yael Gill" userId="6e70a619e6def0aa" providerId="LiveId" clId="{D4165732-F5BD-479A-A865-83E117E97264}" dt="2024-08-06T15:55:57.465" v="5" actId="47"/>
        <pc:sldMkLst>
          <pc:docMk/>
          <pc:sldMk cId="258717284" sldId="3864"/>
        </pc:sldMkLst>
      </pc:sldChg>
      <pc:sldChg chg="add del">
        <pc:chgData name="Yael Gill" userId="6e70a619e6def0aa" providerId="LiveId" clId="{D4165732-F5BD-479A-A865-83E117E97264}" dt="2024-08-06T17:17:26.944" v="339" actId="47"/>
        <pc:sldMkLst>
          <pc:docMk/>
          <pc:sldMk cId="1577322459" sldId="3865"/>
        </pc:sldMkLst>
      </pc:sldChg>
      <pc:sldChg chg="del">
        <pc:chgData name="Yael Gill" userId="6e70a619e6def0aa" providerId="LiveId" clId="{D4165732-F5BD-479A-A865-83E117E97264}" dt="2024-08-06T15:56:02.226" v="6" actId="47"/>
        <pc:sldMkLst>
          <pc:docMk/>
          <pc:sldMk cId="3783346702" sldId="3866"/>
        </pc:sldMkLst>
      </pc:sldChg>
      <pc:sldChg chg="add del">
        <pc:chgData name="Yael Gill" userId="6e70a619e6def0aa" providerId="LiveId" clId="{D4165732-F5BD-479A-A865-83E117E97264}" dt="2024-08-06T15:55:57.465" v="5" actId="47"/>
        <pc:sldMkLst>
          <pc:docMk/>
          <pc:sldMk cId="3247316101" sldId="3867"/>
        </pc:sldMkLst>
      </pc:sldChg>
      <pc:sldChg chg="add del">
        <pc:chgData name="Yael Gill" userId="6e70a619e6def0aa" providerId="LiveId" clId="{D4165732-F5BD-479A-A865-83E117E97264}" dt="2024-08-06T15:55:57.465" v="5" actId="47"/>
        <pc:sldMkLst>
          <pc:docMk/>
          <pc:sldMk cId="2841167376" sldId="3868"/>
        </pc:sldMkLst>
      </pc:sldChg>
      <pc:sldChg chg="del">
        <pc:chgData name="Yael Gill" userId="6e70a619e6def0aa" providerId="LiveId" clId="{D4165732-F5BD-479A-A865-83E117E97264}" dt="2024-08-06T15:55:11.443" v="2" actId="47"/>
        <pc:sldMkLst>
          <pc:docMk/>
          <pc:sldMk cId="3226472382" sldId="3870"/>
        </pc:sldMkLst>
      </pc:sldChg>
      <pc:sldChg chg="add del">
        <pc:chgData name="Yael Gill" userId="6e70a619e6def0aa" providerId="LiveId" clId="{D4165732-F5BD-479A-A865-83E117E97264}" dt="2024-08-06T15:55:57.465" v="5" actId="47"/>
        <pc:sldMkLst>
          <pc:docMk/>
          <pc:sldMk cId="1984889818" sldId="3871"/>
        </pc:sldMkLst>
      </pc:sldChg>
      <pc:sldChg chg="add del">
        <pc:chgData name="Yael Gill" userId="6e70a619e6def0aa" providerId="LiveId" clId="{D4165732-F5BD-479A-A865-83E117E97264}" dt="2024-08-06T17:17:26.944" v="339" actId="47"/>
        <pc:sldMkLst>
          <pc:docMk/>
          <pc:sldMk cId="1464834568" sldId="3872"/>
        </pc:sldMkLst>
      </pc:sldChg>
      <pc:sldChg chg="del">
        <pc:chgData name="Yael Gill" userId="6e70a619e6def0aa" providerId="LiveId" clId="{D4165732-F5BD-479A-A865-83E117E97264}" dt="2024-08-06T15:56:02.226" v="6" actId="47"/>
        <pc:sldMkLst>
          <pc:docMk/>
          <pc:sldMk cId="1774978951" sldId="3873"/>
        </pc:sldMkLst>
      </pc:sldChg>
      <pc:sldChg chg="modSp del mod">
        <pc:chgData name="Yael Gill" userId="6e70a619e6def0aa" providerId="LiveId" clId="{D4165732-F5BD-479A-A865-83E117E97264}" dt="2024-08-06T16:57:45.716" v="98" actId="47"/>
        <pc:sldMkLst>
          <pc:docMk/>
          <pc:sldMk cId="1708453089" sldId="3875"/>
        </pc:sldMkLst>
        <pc:spChg chg="mod">
          <ac:chgData name="Yael Gill" userId="6e70a619e6def0aa" providerId="LiveId" clId="{D4165732-F5BD-479A-A865-83E117E97264}" dt="2024-08-06T16:53:26.543" v="59" actId="20577"/>
          <ac:spMkLst>
            <pc:docMk/>
            <pc:sldMk cId="1708453089" sldId="3875"/>
            <ac:spMk id="2" creationId="{9DC833D0-C410-2B7B-00C9-5EBCEC9BA361}"/>
          </ac:spMkLst>
        </pc:spChg>
        <pc:graphicFrameChg chg="mod">
          <ac:chgData name="Yael Gill" userId="6e70a619e6def0aa" providerId="LiveId" clId="{D4165732-F5BD-479A-A865-83E117E97264}" dt="2024-08-06T16:54:31.972" v="67" actId="255"/>
          <ac:graphicFrameMkLst>
            <pc:docMk/>
            <pc:sldMk cId="1708453089" sldId="3875"/>
            <ac:graphicFrameMk id="7" creationId="{6B418058-AEE5-96C5-7727-71DFD1F84106}"/>
          </ac:graphicFrameMkLst>
        </pc:graphicFrameChg>
      </pc:sldChg>
      <pc:sldChg chg="del">
        <pc:chgData name="Yael Gill" userId="6e70a619e6def0aa" providerId="LiveId" clId="{D4165732-F5BD-479A-A865-83E117E97264}" dt="2024-08-06T15:56:07.313" v="7" actId="47"/>
        <pc:sldMkLst>
          <pc:docMk/>
          <pc:sldMk cId="108820770" sldId="3876"/>
        </pc:sldMkLst>
      </pc:sldChg>
      <pc:sldChg chg="modSp add del mod">
        <pc:chgData name="Yael Gill" userId="6e70a619e6def0aa" providerId="LiveId" clId="{D4165732-F5BD-479A-A865-83E117E97264}" dt="2024-08-06T15:57:30.802" v="31" actId="47"/>
        <pc:sldMkLst>
          <pc:docMk/>
          <pc:sldMk cId="664563992" sldId="3876"/>
        </pc:sldMkLst>
        <pc:spChg chg="mod">
          <ac:chgData name="Yael Gill" userId="6e70a619e6def0aa" providerId="LiveId" clId="{D4165732-F5BD-479A-A865-83E117E97264}" dt="2024-08-06T15:57:16.827" v="30" actId="20577"/>
          <ac:spMkLst>
            <pc:docMk/>
            <pc:sldMk cId="664563992" sldId="3876"/>
            <ac:spMk id="5" creationId="{FC6AFF17-3B0E-A411-5BF7-8E8DA4F2AFDD}"/>
          </ac:spMkLst>
        </pc:spChg>
      </pc:sldChg>
      <pc:sldChg chg="new del">
        <pc:chgData name="Yael Gill" userId="6e70a619e6def0aa" providerId="LiveId" clId="{D4165732-F5BD-479A-A865-83E117E97264}" dt="2024-08-06T16:57:58.238" v="103" actId="47"/>
        <pc:sldMkLst>
          <pc:docMk/>
          <pc:sldMk cId="4030111422" sldId="3876"/>
        </pc:sldMkLst>
      </pc:sldChg>
      <pc:sldChg chg="del">
        <pc:chgData name="Yael Gill" userId="6e70a619e6def0aa" providerId="LiveId" clId="{D4165732-F5BD-479A-A865-83E117E97264}" dt="2024-08-06T15:56:07.313" v="7" actId="47"/>
        <pc:sldMkLst>
          <pc:docMk/>
          <pc:sldMk cId="1026700857" sldId="3877"/>
        </pc:sldMkLst>
      </pc:sldChg>
      <pc:sldChg chg="delSp add del setBg delDesignElem">
        <pc:chgData name="Yael Gill" userId="6e70a619e6def0aa" providerId="LiveId" clId="{D4165732-F5BD-479A-A865-83E117E97264}" dt="2024-08-06T17:11:24.798" v="298" actId="47"/>
        <pc:sldMkLst>
          <pc:docMk/>
          <pc:sldMk cId="1273404920" sldId="3877"/>
        </pc:sldMkLst>
        <pc:spChg chg="del">
          <ac:chgData name="Yael Gill" userId="6e70a619e6def0aa" providerId="LiveId" clId="{D4165732-F5BD-479A-A865-83E117E97264}" dt="2024-08-06T16:57:53.473" v="100"/>
          <ac:spMkLst>
            <pc:docMk/>
            <pc:sldMk cId="1273404920" sldId="3877"/>
            <ac:spMk id="14" creationId="{ECD25CC7-FC66-488C-8D61-0FE7ECF1615F}"/>
          </ac:spMkLst>
        </pc:spChg>
      </pc:sldChg>
      <pc:sldChg chg="addSp delSp modSp new del mod setBg modClrScheme chgLayout">
        <pc:chgData name="Yael Gill" userId="6e70a619e6def0aa" providerId="LiveId" clId="{D4165732-F5BD-479A-A865-83E117E97264}" dt="2024-08-06T16:57:37.985" v="97" actId="47"/>
        <pc:sldMkLst>
          <pc:docMk/>
          <pc:sldMk cId="4170739122" sldId="3877"/>
        </pc:sldMkLst>
        <pc:spChg chg="del">
          <ac:chgData name="Yael Gill" userId="6e70a619e6def0aa" providerId="LiveId" clId="{D4165732-F5BD-479A-A865-83E117E97264}" dt="2024-08-06T16:55:37.297" v="71" actId="21"/>
          <ac:spMkLst>
            <pc:docMk/>
            <pc:sldMk cId="4170739122" sldId="3877"/>
            <ac:spMk id="2" creationId="{5FBA8844-0740-DBEE-8EB6-8E3E2A242CF6}"/>
          </ac:spMkLst>
        </pc:spChg>
        <pc:spChg chg="del">
          <ac:chgData name="Yael Gill" userId="6e70a619e6def0aa" providerId="LiveId" clId="{D4165732-F5BD-479A-A865-83E117E97264}" dt="2024-08-06T16:55:11.485" v="69" actId="1032"/>
          <ac:spMkLst>
            <pc:docMk/>
            <pc:sldMk cId="4170739122" sldId="3877"/>
            <ac:spMk id="3" creationId="{0B942428-5C17-DB70-272B-6F0894B18BE5}"/>
          </ac:spMkLst>
        </pc:spChg>
        <pc:spChg chg="add del mod ord">
          <ac:chgData name="Yael Gill" userId="6e70a619e6def0aa" providerId="LiveId" clId="{D4165732-F5BD-479A-A865-83E117E97264}" dt="2024-08-06T16:55:50.264" v="73" actId="700"/>
          <ac:spMkLst>
            <pc:docMk/>
            <pc:sldMk cId="4170739122" sldId="3877"/>
            <ac:spMk id="5" creationId="{4BD2D058-AFA6-D666-51D5-87E0B28C7024}"/>
          </ac:spMkLst>
        </pc:spChg>
        <pc:spChg chg="add del mod ord">
          <ac:chgData name="Yael Gill" userId="6e70a619e6def0aa" providerId="LiveId" clId="{D4165732-F5BD-479A-A865-83E117E97264}" dt="2024-08-06T16:55:50.264" v="73" actId="700"/>
          <ac:spMkLst>
            <pc:docMk/>
            <pc:sldMk cId="4170739122" sldId="3877"/>
            <ac:spMk id="6" creationId="{478384B1-7330-A8B4-AED8-67B6B4FC1A6C}"/>
          </ac:spMkLst>
        </pc:spChg>
        <pc:spChg chg="add del mod ord">
          <ac:chgData name="Yael Gill" userId="6e70a619e6def0aa" providerId="LiveId" clId="{D4165732-F5BD-479A-A865-83E117E97264}" dt="2024-08-06T16:55:54.694" v="74" actId="26606"/>
          <ac:spMkLst>
            <pc:docMk/>
            <pc:sldMk cId="4170739122" sldId="3877"/>
            <ac:spMk id="7" creationId="{E692FD1F-6FB5-A611-34B0-85426FC21E73}"/>
          </ac:spMkLst>
        </pc:spChg>
        <pc:spChg chg="add">
          <ac:chgData name="Yael Gill" userId="6e70a619e6def0aa" providerId="LiveId" clId="{D4165732-F5BD-479A-A865-83E117E97264}" dt="2024-08-06T16:55:54.694" v="74" actId="26606"/>
          <ac:spMkLst>
            <pc:docMk/>
            <pc:sldMk cId="4170739122" sldId="3877"/>
            <ac:spMk id="24" creationId="{03E8462A-FEBA-4848-81CC-3F8DA3E477BE}"/>
          </ac:spMkLst>
        </pc:spChg>
        <pc:spChg chg="add">
          <ac:chgData name="Yael Gill" userId="6e70a619e6def0aa" providerId="LiveId" clId="{D4165732-F5BD-479A-A865-83E117E97264}" dt="2024-08-06T16:55:54.694" v="74" actId="26606"/>
          <ac:spMkLst>
            <pc:docMk/>
            <pc:sldMk cId="4170739122" sldId="3877"/>
            <ac:spMk id="37" creationId="{7941F9B1-B01B-4A84-89D9-B169AEB4E456}"/>
          </ac:spMkLst>
        </pc:spChg>
        <pc:grpChg chg="add">
          <ac:chgData name="Yael Gill" userId="6e70a619e6def0aa" providerId="LiveId" clId="{D4165732-F5BD-479A-A865-83E117E97264}" dt="2024-08-06T16:55:54.694" v="74" actId="26606"/>
          <ac:grpSpMkLst>
            <pc:docMk/>
            <pc:sldMk cId="4170739122" sldId="3877"/>
            <ac:grpSpMk id="12" creationId="{609316A9-990D-4EC3-A671-70EE5C1493A4}"/>
          </ac:grpSpMkLst>
        </pc:grpChg>
        <pc:grpChg chg="add">
          <ac:chgData name="Yael Gill" userId="6e70a619e6def0aa" providerId="LiveId" clId="{D4165732-F5BD-479A-A865-83E117E97264}" dt="2024-08-06T16:55:54.694" v="74" actId="26606"/>
          <ac:grpSpMkLst>
            <pc:docMk/>
            <pc:sldMk cId="4170739122" sldId="3877"/>
            <ac:grpSpMk id="26" creationId="{2109F83F-40FE-4DB3-84CC-09FB3340D06D}"/>
          </ac:grpSpMkLst>
        </pc:grpChg>
        <pc:graphicFrameChg chg="add mod ord modGraphic">
          <ac:chgData name="Yael Gill" userId="6e70a619e6def0aa" providerId="LiveId" clId="{D4165732-F5BD-479A-A865-83E117E97264}" dt="2024-08-06T16:57:27.818" v="96" actId="255"/>
          <ac:graphicFrameMkLst>
            <pc:docMk/>
            <pc:sldMk cId="4170739122" sldId="3877"/>
            <ac:graphicFrameMk id="4" creationId="{177C4019-5F1C-2DA2-8AB0-8D2A95B0144F}"/>
          </ac:graphicFrameMkLst>
        </pc:graphicFrameChg>
      </pc:sldChg>
      <pc:sldChg chg="del">
        <pc:chgData name="Yael Gill" userId="6e70a619e6def0aa" providerId="LiveId" clId="{D4165732-F5BD-479A-A865-83E117E97264}" dt="2024-08-06T15:56:07.313" v="7" actId="47"/>
        <pc:sldMkLst>
          <pc:docMk/>
          <pc:sldMk cId="701232023" sldId="3878"/>
        </pc:sldMkLst>
      </pc:sldChg>
      <pc:sldChg chg="delSp add del setBg delDesignElem">
        <pc:chgData name="Yael Gill" userId="6e70a619e6def0aa" providerId="LiveId" clId="{D4165732-F5BD-479A-A865-83E117E97264}" dt="2024-08-06T17:11:24.798" v="298" actId="47"/>
        <pc:sldMkLst>
          <pc:docMk/>
          <pc:sldMk cId="3127882264" sldId="3878"/>
        </pc:sldMkLst>
        <pc:spChg chg="del">
          <ac:chgData name="Yael Gill" userId="6e70a619e6def0aa" providerId="LiveId" clId="{D4165732-F5BD-479A-A865-83E117E97264}" dt="2024-08-06T16:57:56.381" v="102"/>
          <ac:spMkLst>
            <pc:docMk/>
            <pc:sldMk cId="3127882264" sldId="3878"/>
            <ac:spMk id="14" creationId="{ECD25CC7-FC66-488C-8D61-0FE7ECF1615F}"/>
          </ac:spMkLst>
        </pc:spChg>
      </pc:sldChg>
      <pc:sldChg chg="addSp delSp modSp add mod setBg delDesignElem">
        <pc:chgData name="Yael Gill" userId="6e70a619e6def0aa" providerId="LiveId" clId="{D4165732-F5BD-479A-A865-83E117E97264}" dt="2024-08-08T20:16:18.089" v="461" actId="20577"/>
        <pc:sldMkLst>
          <pc:docMk/>
          <pc:sldMk cId="121464295" sldId="3879"/>
        </pc:sldMkLst>
        <pc:spChg chg="mod">
          <ac:chgData name="Yael Gill" userId="6e70a619e6def0aa" providerId="LiveId" clId="{D4165732-F5BD-479A-A865-83E117E97264}" dt="2024-08-08T20:16:18.089" v="461" actId="20577"/>
          <ac:spMkLst>
            <pc:docMk/>
            <pc:sldMk cId="121464295" sldId="3879"/>
            <ac:spMk id="2" creationId="{CC6BDBF7-9EEF-4C7A-A0A5-B4A33888A2E7}"/>
          </ac:spMkLst>
        </pc:spChg>
        <pc:spChg chg="mod">
          <ac:chgData name="Yael Gill" userId="6e70a619e6def0aa" providerId="LiveId" clId="{D4165732-F5BD-479A-A865-83E117E97264}" dt="2024-08-08T20:14:43.366" v="438" actId="14100"/>
          <ac:spMkLst>
            <pc:docMk/>
            <pc:sldMk cId="121464295" sldId="3879"/>
            <ac:spMk id="3" creationId="{B2E3ACA5-DECD-4658-B7E3-44A3C3322592}"/>
          </ac:spMkLst>
        </pc:spChg>
        <pc:spChg chg="del">
          <ac:chgData name="Yael Gill" userId="6e70a619e6def0aa" providerId="LiveId" clId="{D4165732-F5BD-479A-A865-83E117E97264}" dt="2024-08-08T20:13:41.617" v="429"/>
          <ac:spMkLst>
            <pc:docMk/>
            <pc:sldMk cId="121464295" sldId="3879"/>
            <ac:spMk id="14" creationId="{ECD25CC7-FC66-488C-8D61-0FE7ECF1615F}"/>
          </ac:spMkLst>
        </pc:spChg>
        <pc:graphicFrameChg chg="add mod">
          <ac:chgData name="Yael Gill" userId="6e70a619e6def0aa" providerId="LiveId" clId="{D4165732-F5BD-479A-A865-83E117E97264}" dt="2024-08-06T17:02:18.471" v="169"/>
          <ac:graphicFrameMkLst>
            <pc:docMk/>
            <pc:sldMk cId="121464295" sldId="3879"/>
            <ac:graphicFrameMk id="4" creationId="{77BC59D1-6DB6-67C3-2EA7-B70CFE78C118}"/>
          </ac:graphicFrameMkLst>
        </pc:graphicFrameChg>
        <pc:picChg chg="del mod">
          <ac:chgData name="Yael Gill" userId="6e70a619e6def0aa" providerId="LiveId" clId="{D4165732-F5BD-479A-A865-83E117E97264}" dt="2024-08-08T20:14:09.463" v="433" actId="21"/>
          <ac:picMkLst>
            <pc:docMk/>
            <pc:sldMk cId="121464295" sldId="3879"/>
            <ac:picMk id="5" creationId="{ABAA4799-3844-602A-DFFC-115EE7058AEF}"/>
          </ac:picMkLst>
        </pc:picChg>
      </pc:sldChg>
      <pc:sldChg chg="del">
        <pc:chgData name="Yael Gill" userId="6e70a619e6def0aa" providerId="LiveId" clId="{D4165732-F5BD-479A-A865-83E117E97264}" dt="2024-08-06T15:55:07.262" v="1" actId="47"/>
        <pc:sldMkLst>
          <pc:docMk/>
          <pc:sldMk cId="1434030753" sldId="3879"/>
        </pc:sldMkLst>
      </pc:sldChg>
      <pc:sldChg chg="addSp delSp add del setBg delDesignElem">
        <pc:chgData name="Yael Gill" userId="6e70a619e6def0aa" providerId="LiveId" clId="{D4165732-F5BD-479A-A865-83E117E97264}" dt="2024-08-06T17:02:05.408" v="167"/>
        <pc:sldMkLst>
          <pc:docMk/>
          <pc:sldMk cId="1562052077" sldId="3879"/>
        </pc:sldMkLst>
        <pc:spChg chg="add del">
          <ac:chgData name="Yael Gill" userId="6e70a619e6def0aa" providerId="LiveId" clId="{D4165732-F5BD-479A-A865-83E117E97264}" dt="2024-08-06T17:02:05.408" v="167"/>
          <ac:spMkLst>
            <pc:docMk/>
            <pc:sldMk cId="1562052077" sldId="3879"/>
            <ac:spMk id="14" creationId="{ECD25CC7-FC66-488C-8D61-0FE7ECF1615F}"/>
          </ac:spMkLst>
        </pc:spChg>
      </pc:sldChg>
      <pc:sldChg chg="addSp delSp add del setBg delDesignElem">
        <pc:chgData name="Yael Gill" userId="6e70a619e6def0aa" providerId="LiveId" clId="{D4165732-F5BD-479A-A865-83E117E97264}" dt="2024-08-06T17:05:45.809" v="253"/>
        <pc:sldMkLst>
          <pc:docMk/>
          <pc:sldMk cId="2266860476" sldId="3880"/>
        </pc:sldMkLst>
        <pc:spChg chg="add del">
          <ac:chgData name="Yael Gill" userId="6e70a619e6def0aa" providerId="LiveId" clId="{D4165732-F5BD-479A-A865-83E117E97264}" dt="2024-08-06T17:05:45.809" v="253"/>
          <ac:spMkLst>
            <pc:docMk/>
            <pc:sldMk cId="2266860476" sldId="3880"/>
            <ac:spMk id="14" creationId="{ECD25CC7-FC66-488C-8D61-0FE7ECF1615F}"/>
          </ac:spMkLst>
        </pc:spChg>
      </pc:sldChg>
      <pc:sldChg chg="del">
        <pc:chgData name="Yael Gill" userId="6e70a619e6def0aa" providerId="LiveId" clId="{D4165732-F5BD-479A-A865-83E117E97264}" dt="2024-08-06T15:55:07.262" v="1" actId="47"/>
        <pc:sldMkLst>
          <pc:docMk/>
          <pc:sldMk cId="3919344491" sldId="3880"/>
        </pc:sldMkLst>
      </pc:sldChg>
      <pc:sldChg chg="delSp modSp add mod ord setBg delDesignElem chgLayout">
        <pc:chgData name="Yael Gill" userId="6e70a619e6def0aa" providerId="LiveId" clId="{D4165732-F5BD-479A-A865-83E117E97264}" dt="2024-08-08T20:12:12.245" v="423"/>
        <pc:sldMkLst>
          <pc:docMk/>
          <pc:sldMk cId="4077768620" sldId="3880"/>
        </pc:sldMkLst>
        <pc:spChg chg="mod ord">
          <ac:chgData name="Yael Gill" userId="6e70a619e6def0aa" providerId="LiveId" clId="{D4165732-F5BD-479A-A865-83E117E97264}" dt="2024-08-08T20:10:33.902" v="409" actId="20577"/>
          <ac:spMkLst>
            <pc:docMk/>
            <pc:sldMk cId="4077768620" sldId="3880"/>
            <ac:spMk id="2" creationId="{CC6BDBF7-9EEF-4C7A-A0A5-B4A33888A2E7}"/>
          </ac:spMkLst>
        </pc:spChg>
        <pc:spChg chg="mod ord">
          <ac:chgData name="Yael Gill" userId="6e70a619e6def0aa" providerId="LiveId" clId="{D4165732-F5BD-479A-A865-83E117E97264}" dt="2024-08-08T20:10:00.864" v="375" actId="14100"/>
          <ac:spMkLst>
            <pc:docMk/>
            <pc:sldMk cId="4077768620" sldId="3880"/>
            <ac:spMk id="3" creationId="{B2E3ACA5-DECD-4658-B7E3-44A3C3322592}"/>
          </ac:spMkLst>
        </pc:spChg>
        <pc:spChg chg="del">
          <ac:chgData name="Yael Gill" userId="6e70a619e6def0aa" providerId="LiveId" clId="{D4165732-F5BD-479A-A865-83E117E97264}" dt="2024-08-08T20:09:32.761" v="371" actId="700"/>
          <ac:spMkLst>
            <pc:docMk/>
            <pc:sldMk cId="4077768620" sldId="3880"/>
            <ac:spMk id="14" creationId="{ECD25CC7-FC66-488C-8D61-0FE7ECF1615F}"/>
          </ac:spMkLst>
        </pc:spChg>
        <pc:picChg chg="del">
          <ac:chgData name="Yael Gill" userId="6e70a619e6def0aa" providerId="LiveId" clId="{D4165732-F5BD-479A-A865-83E117E97264}" dt="2024-08-08T20:09:50.123" v="373" actId="21"/>
          <ac:picMkLst>
            <pc:docMk/>
            <pc:sldMk cId="4077768620" sldId="3880"/>
            <ac:picMk id="5" creationId="{ABAA4799-3844-602A-DFFC-115EE7058AEF}"/>
          </ac:picMkLst>
        </pc:picChg>
      </pc:sldChg>
      <pc:sldChg chg="delSp modSp add mod setBg delDesignElem">
        <pc:chgData name="Yael Gill" userId="6e70a619e6def0aa" providerId="LiveId" clId="{D4165732-F5BD-479A-A865-83E117E97264}" dt="2024-08-08T20:16:34.145" v="463" actId="14100"/>
        <pc:sldMkLst>
          <pc:docMk/>
          <pc:sldMk cId="1508223427" sldId="3881"/>
        </pc:sldMkLst>
        <pc:spChg chg="mod">
          <ac:chgData name="Yael Gill" userId="6e70a619e6def0aa" providerId="LiveId" clId="{D4165732-F5BD-479A-A865-83E117E97264}" dt="2024-08-08T20:16:34.145" v="463" actId="14100"/>
          <ac:spMkLst>
            <pc:docMk/>
            <pc:sldMk cId="1508223427" sldId="3881"/>
            <ac:spMk id="2" creationId="{CC6BDBF7-9EEF-4C7A-A0A5-B4A33888A2E7}"/>
          </ac:spMkLst>
        </pc:spChg>
        <pc:spChg chg="mod">
          <ac:chgData name="Yael Gill" userId="6e70a619e6def0aa" providerId="LiveId" clId="{D4165732-F5BD-479A-A865-83E117E97264}" dt="2024-08-08T20:16:29.276" v="462" actId="14100"/>
          <ac:spMkLst>
            <pc:docMk/>
            <pc:sldMk cId="1508223427" sldId="3881"/>
            <ac:spMk id="3" creationId="{B2E3ACA5-DECD-4658-B7E3-44A3C3322592}"/>
          </ac:spMkLst>
        </pc:spChg>
        <pc:spChg chg="del">
          <ac:chgData name="Yael Gill" userId="6e70a619e6def0aa" providerId="LiveId" clId="{D4165732-F5BD-479A-A865-83E117E97264}" dt="2024-08-08T20:13:41.617" v="429"/>
          <ac:spMkLst>
            <pc:docMk/>
            <pc:sldMk cId="1508223427" sldId="3881"/>
            <ac:spMk id="14" creationId="{ECD25CC7-FC66-488C-8D61-0FE7ECF1615F}"/>
          </ac:spMkLst>
        </pc:spChg>
        <pc:picChg chg="del">
          <ac:chgData name="Yael Gill" userId="6e70a619e6def0aa" providerId="LiveId" clId="{D4165732-F5BD-479A-A865-83E117E97264}" dt="2024-08-08T20:14:05.366" v="431" actId="21"/>
          <ac:picMkLst>
            <pc:docMk/>
            <pc:sldMk cId="1508223427" sldId="3881"/>
            <ac:picMk id="5" creationId="{ABAA4799-3844-602A-DFFC-115EE7058AEF}"/>
          </ac:picMkLst>
        </pc:picChg>
      </pc:sldChg>
      <pc:sldChg chg="addSp delSp add del setBg delDesignElem">
        <pc:chgData name="Yael Gill" userId="6e70a619e6def0aa" providerId="LiveId" clId="{D4165732-F5BD-479A-A865-83E117E97264}" dt="2024-08-06T17:13:53.916" v="301"/>
        <pc:sldMkLst>
          <pc:docMk/>
          <pc:sldMk cId="1743820030" sldId="3881"/>
        </pc:sldMkLst>
        <pc:spChg chg="add del">
          <ac:chgData name="Yael Gill" userId="6e70a619e6def0aa" providerId="LiveId" clId="{D4165732-F5BD-479A-A865-83E117E97264}" dt="2024-08-06T17:13:53.916" v="301"/>
          <ac:spMkLst>
            <pc:docMk/>
            <pc:sldMk cId="1743820030" sldId="3881"/>
            <ac:spMk id="14" creationId="{ECD25CC7-FC66-488C-8D61-0FE7ECF1615F}"/>
          </ac:spMkLst>
        </pc:spChg>
      </pc:sldChg>
      <pc:sldChg chg="delSp modSp add del mod setBg delDesignElem">
        <pc:chgData name="Yael Gill" userId="6e70a619e6def0aa" providerId="LiveId" clId="{D4165732-F5BD-479A-A865-83E117E97264}" dt="2024-08-08T20:14:39.978" v="437" actId="47"/>
        <pc:sldMkLst>
          <pc:docMk/>
          <pc:sldMk cId="2394863094" sldId="3882"/>
        </pc:sldMkLst>
        <pc:spChg chg="mod">
          <ac:chgData name="Yael Gill" userId="6e70a619e6def0aa" providerId="LiveId" clId="{D4165732-F5BD-479A-A865-83E117E97264}" dt="2024-08-08T20:14:35.083" v="436"/>
          <ac:spMkLst>
            <pc:docMk/>
            <pc:sldMk cId="2394863094" sldId="3882"/>
            <ac:spMk id="2" creationId="{CC6BDBF7-9EEF-4C7A-A0A5-B4A33888A2E7}"/>
          </ac:spMkLst>
        </pc:spChg>
        <pc:spChg chg="mod">
          <ac:chgData name="Yael Gill" userId="6e70a619e6def0aa" providerId="LiveId" clId="{D4165732-F5BD-479A-A865-83E117E97264}" dt="2024-08-08T20:14:28.110" v="434" actId="14100"/>
          <ac:spMkLst>
            <pc:docMk/>
            <pc:sldMk cId="2394863094" sldId="3882"/>
            <ac:spMk id="3" creationId="{B2E3ACA5-DECD-4658-B7E3-44A3C3322592}"/>
          </ac:spMkLst>
        </pc:spChg>
        <pc:spChg chg="del">
          <ac:chgData name="Yael Gill" userId="6e70a619e6def0aa" providerId="LiveId" clId="{D4165732-F5BD-479A-A865-83E117E97264}" dt="2024-08-08T20:13:41.617" v="429"/>
          <ac:spMkLst>
            <pc:docMk/>
            <pc:sldMk cId="2394863094" sldId="3882"/>
            <ac:spMk id="14" creationId="{ECD25CC7-FC66-488C-8D61-0FE7ECF1615F}"/>
          </ac:spMkLst>
        </pc:spChg>
        <pc:picChg chg="del">
          <ac:chgData name="Yael Gill" userId="6e70a619e6def0aa" providerId="LiveId" clId="{D4165732-F5BD-479A-A865-83E117E97264}" dt="2024-08-08T20:12:19.512" v="424" actId="21"/>
          <ac:picMkLst>
            <pc:docMk/>
            <pc:sldMk cId="2394863094" sldId="3882"/>
            <ac:picMk id="5" creationId="{ABAA4799-3844-602A-DFFC-115EE7058AEF}"/>
          </ac:picMkLst>
        </pc:picChg>
      </pc:sldChg>
      <pc:sldChg chg="addSp delSp add del setBg delDesignElem">
        <pc:chgData name="Yael Gill" userId="6e70a619e6def0aa" providerId="LiveId" clId="{D4165732-F5BD-479A-A865-83E117E97264}" dt="2024-08-08T20:08:42.283" v="359"/>
        <pc:sldMkLst>
          <pc:docMk/>
          <pc:sldMk cId="3608138210" sldId="3882"/>
        </pc:sldMkLst>
        <pc:spChg chg="add del">
          <ac:chgData name="Yael Gill" userId="6e70a619e6def0aa" providerId="LiveId" clId="{D4165732-F5BD-479A-A865-83E117E97264}" dt="2024-08-08T20:08:42.283" v="359"/>
          <ac:spMkLst>
            <pc:docMk/>
            <pc:sldMk cId="3608138210" sldId="3882"/>
            <ac:spMk id="14" creationId="{ECD25CC7-FC66-488C-8D61-0FE7ECF1615F}"/>
          </ac:spMkLst>
        </pc:spChg>
      </pc:sldChg>
      <pc:sldChg chg="del">
        <pc:chgData name="Yael Gill" userId="6e70a619e6def0aa" providerId="LiveId" clId="{D4165732-F5BD-479A-A865-83E117E97264}" dt="2024-08-06T15:55:07.262" v="1" actId="47"/>
        <pc:sldMkLst>
          <pc:docMk/>
          <pc:sldMk cId="705084341" sldId="3884"/>
        </pc:sldMkLst>
      </pc:sldChg>
      <pc:sldMasterChg chg="setBg modSldLayout">
        <pc:chgData name="Yael Gill" userId="6e70a619e6def0aa" providerId="LiveId" clId="{D4165732-F5BD-479A-A865-83E117E97264}" dt="2024-08-08T20:13:49.782" v="430"/>
        <pc:sldMasterMkLst>
          <pc:docMk/>
          <pc:sldMasterMk cId="533536663" sldId="2147483677"/>
        </pc:sldMasterMkLst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533536663" sldId="2147483677"/>
            <pc:sldLayoutMk cId="645590549" sldId="2147483678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533536663" sldId="2147483677"/>
            <pc:sldLayoutMk cId="2289168268" sldId="2147483679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533536663" sldId="2147483677"/>
            <pc:sldLayoutMk cId="3598314034" sldId="2147483680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533536663" sldId="2147483677"/>
            <pc:sldLayoutMk cId="379182954" sldId="2147483681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533536663" sldId="2147483677"/>
            <pc:sldLayoutMk cId="3554726596" sldId="2147483682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533536663" sldId="2147483677"/>
            <pc:sldLayoutMk cId="2961738562" sldId="2147483683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533536663" sldId="2147483677"/>
            <pc:sldLayoutMk cId="4127317165" sldId="2147483684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533536663" sldId="2147483677"/>
            <pc:sldLayoutMk cId="3640976009" sldId="2147483685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533536663" sldId="2147483677"/>
            <pc:sldLayoutMk cId="1684183636" sldId="2147483686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533536663" sldId="2147483677"/>
            <pc:sldLayoutMk cId="1825202122" sldId="2147483687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533536663" sldId="2147483677"/>
            <pc:sldLayoutMk cId="4027064556" sldId="2147483688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533536663" sldId="2147483677"/>
            <pc:sldLayoutMk cId="1988160823" sldId="2147483689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533536663" sldId="2147483677"/>
            <pc:sldLayoutMk cId="78062932" sldId="2147483690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533536663" sldId="2147483677"/>
            <pc:sldLayoutMk cId="1847762726" sldId="2147483691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533536663" sldId="2147483677"/>
            <pc:sldLayoutMk cId="914293905" sldId="2147483692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533536663" sldId="2147483677"/>
            <pc:sldLayoutMk cId="2762215203" sldId="2147483693"/>
          </pc:sldLayoutMkLst>
        </pc:sldLayoutChg>
      </pc:sldMasterChg>
      <pc:sldMasterChg chg="setBg modSldLayout">
        <pc:chgData name="Yael Gill" userId="6e70a619e6def0aa" providerId="LiveId" clId="{D4165732-F5BD-479A-A865-83E117E97264}" dt="2024-08-08T20:12:12.245" v="423"/>
        <pc:sldMasterMkLst>
          <pc:docMk/>
          <pc:sldMasterMk cId="3502682280" sldId="2147483694"/>
        </pc:sldMasterMkLst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502682280" sldId="2147483694"/>
            <pc:sldLayoutMk cId="2534764074" sldId="2147483695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502682280" sldId="2147483694"/>
            <pc:sldLayoutMk cId="2169692412" sldId="2147483696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502682280" sldId="2147483694"/>
            <pc:sldLayoutMk cId="2864693612" sldId="2147483697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502682280" sldId="2147483694"/>
            <pc:sldLayoutMk cId="3696569312" sldId="2147483698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502682280" sldId="2147483694"/>
            <pc:sldLayoutMk cId="1672247298" sldId="2147483699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502682280" sldId="2147483694"/>
            <pc:sldLayoutMk cId="4134537097" sldId="2147483700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502682280" sldId="2147483694"/>
            <pc:sldLayoutMk cId="4094728715" sldId="2147483701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502682280" sldId="2147483694"/>
            <pc:sldLayoutMk cId="888552190" sldId="2147483702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502682280" sldId="2147483694"/>
            <pc:sldLayoutMk cId="73329674" sldId="2147483703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502682280" sldId="2147483694"/>
            <pc:sldLayoutMk cId="1457440356" sldId="2147483704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502682280" sldId="2147483694"/>
            <pc:sldLayoutMk cId="1949617955" sldId="2147483705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502682280" sldId="2147483694"/>
            <pc:sldLayoutMk cId="943189476" sldId="2147483706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502682280" sldId="2147483694"/>
            <pc:sldLayoutMk cId="2926011847" sldId="2147483707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502682280" sldId="2147483694"/>
            <pc:sldLayoutMk cId="2797092894" sldId="2147483708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502682280" sldId="2147483694"/>
            <pc:sldLayoutMk cId="247418463" sldId="2147483709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502682280" sldId="2147483694"/>
            <pc:sldLayoutMk cId="2760995965" sldId="2147483710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502682280" sldId="2147483694"/>
            <pc:sldLayoutMk cId="4060844125" sldId="2147483711"/>
          </pc:sldLayoutMkLst>
        </pc:sldLayoutChg>
      </pc:sldMasterChg>
      <pc:sldMasterChg chg="setBg modSldLayout">
        <pc:chgData name="Yael Gill" userId="6e70a619e6def0aa" providerId="LiveId" clId="{D4165732-F5BD-479A-A865-83E117E97264}" dt="2024-08-08T20:12:12.245" v="423"/>
        <pc:sldMasterMkLst>
          <pc:docMk/>
          <pc:sldMasterMk cId="3210004192" sldId="2147483713"/>
        </pc:sldMasterMkLst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210004192" sldId="2147483713"/>
            <pc:sldLayoutMk cId="422626681" sldId="2147483714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210004192" sldId="2147483713"/>
            <pc:sldLayoutMk cId="195142704" sldId="2147483715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210004192" sldId="2147483713"/>
            <pc:sldLayoutMk cId="181095724" sldId="2147483716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210004192" sldId="2147483713"/>
            <pc:sldLayoutMk cId="1658150058" sldId="2147483717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210004192" sldId="2147483713"/>
            <pc:sldLayoutMk cId="942265012" sldId="2147483718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210004192" sldId="2147483713"/>
            <pc:sldLayoutMk cId="477748809" sldId="2147483719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210004192" sldId="2147483713"/>
            <pc:sldLayoutMk cId="3090966368" sldId="2147483720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210004192" sldId="2147483713"/>
            <pc:sldLayoutMk cId="1120234682" sldId="2147483721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210004192" sldId="2147483713"/>
            <pc:sldLayoutMk cId="1579651269" sldId="2147483722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210004192" sldId="2147483713"/>
            <pc:sldLayoutMk cId="230890072" sldId="2147483723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210004192" sldId="2147483713"/>
            <pc:sldLayoutMk cId="2285511657" sldId="2147483724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210004192" sldId="2147483713"/>
            <pc:sldLayoutMk cId="2241968017" sldId="2147483725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210004192" sldId="2147483713"/>
            <pc:sldLayoutMk cId="4063464748" sldId="2147483726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210004192" sldId="2147483713"/>
            <pc:sldLayoutMk cId="3962172585" sldId="2147483727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210004192" sldId="2147483713"/>
            <pc:sldLayoutMk cId="1891867912" sldId="2147483728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210004192" sldId="2147483713"/>
            <pc:sldLayoutMk cId="1537061773" sldId="2147483729"/>
          </pc:sldLayoutMkLst>
        </pc:sldLayoutChg>
        <pc:sldLayoutChg chg="setBg">
          <pc:chgData name="Yael Gill" userId="6e70a619e6def0aa" providerId="LiveId" clId="{D4165732-F5BD-479A-A865-83E117E97264}" dt="2024-08-08T20:12:12.245" v="423"/>
          <pc:sldLayoutMkLst>
            <pc:docMk/>
            <pc:sldMasterMk cId="3210004192" sldId="2147483713"/>
            <pc:sldLayoutMk cId="941406417" sldId="2147483730"/>
          </pc:sldLayoutMkLst>
        </pc:sldLayoutChg>
      </pc:sldMasterChg>
      <pc:sldMasterChg chg="del delSldLayout">
        <pc:chgData name="Yael Gill" userId="6e70a619e6def0aa" providerId="LiveId" clId="{D4165732-F5BD-479A-A865-83E117E97264}" dt="2024-08-06T15:56:02.226" v="6" actId="47"/>
        <pc:sldMasterMkLst>
          <pc:docMk/>
          <pc:sldMasterMk cId="1808127877" sldId="2147483731"/>
        </pc:sldMasterMkLst>
        <pc:sldLayoutChg chg="del">
          <pc:chgData name="Yael Gill" userId="6e70a619e6def0aa" providerId="LiveId" clId="{D4165732-F5BD-479A-A865-83E117E97264}" dt="2024-08-06T15:56:02.226" v="6" actId="47"/>
          <pc:sldLayoutMkLst>
            <pc:docMk/>
            <pc:sldMasterMk cId="1808127877" sldId="2147483731"/>
            <pc:sldLayoutMk cId="3156657213" sldId="2147483732"/>
          </pc:sldLayoutMkLst>
        </pc:sldLayoutChg>
      </pc:sldMasterChg>
      <pc:sldMasterChg chg="del delSldLayout">
        <pc:chgData name="Yael Gill" userId="6e70a619e6def0aa" providerId="LiveId" clId="{D4165732-F5BD-479A-A865-83E117E97264}" dt="2024-08-06T15:56:07.313" v="7" actId="47"/>
        <pc:sldMasterMkLst>
          <pc:docMk/>
          <pc:sldMasterMk cId="528230362" sldId="2147483733"/>
        </pc:sldMasterMkLst>
        <pc:sldLayoutChg chg="del">
          <pc:chgData name="Yael Gill" userId="6e70a619e6def0aa" providerId="LiveId" clId="{D4165732-F5BD-479A-A865-83E117E97264}" dt="2024-08-06T15:56:07.313" v="7" actId="47"/>
          <pc:sldLayoutMkLst>
            <pc:docMk/>
            <pc:sldMasterMk cId="528230362" sldId="2147483733"/>
            <pc:sldLayoutMk cId="3643563349" sldId="2147483734"/>
          </pc:sldLayoutMkLst>
        </pc:sldLayoutChg>
        <pc:sldLayoutChg chg="del">
          <pc:chgData name="Yael Gill" userId="6e70a619e6def0aa" providerId="LiveId" clId="{D4165732-F5BD-479A-A865-83E117E97264}" dt="2024-08-06T15:56:07.313" v="7" actId="47"/>
          <pc:sldLayoutMkLst>
            <pc:docMk/>
            <pc:sldMasterMk cId="528230362" sldId="2147483733"/>
            <pc:sldLayoutMk cId="3447001552" sldId="2147483735"/>
          </pc:sldLayoutMkLst>
        </pc:sldLayoutChg>
        <pc:sldLayoutChg chg="del">
          <pc:chgData name="Yael Gill" userId="6e70a619e6def0aa" providerId="LiveId" clId="{D4165732-F5BD-479A-A865-83E117E97264}" dt="2024-08-06T15:56:07.313" v="7" actId="47"/>
          <pc:sldLayoutMkLst>
            <pc:docMk/>
            <pc:sldMasterMk cId="528230362" sldId="2147483733"/>
            <pc:sldLayoutMk cId="3047044860" sldId="2147483736"/>
          </pc:sldLayoutMkLst>
        </pc:sldLayoutChg>
        <pc:sldLayoutChg chg="del">
          <pc:chgData name="Yael Gill" userId="6e70a619e6def0aa" providerId="LiveId" clId="{D4165732-F5BD-479A-A865-83E117E97264}" dt="2024-08-06T15:56:07.313" v="7" actId="47"/>
          <pc:sldLayoutMkLst>
            <pc:docMk/>
            <pc:sldMasterMk cId="528230362" sldId="2147483733"/>
            <pc:sldLayoutMk cId="962754558" sldId="2147483737"/>
          </pc:sldLayoutMkLst>
        </pc:sldLayoutChg>
        <pc:sldLayoutChg chg="del">
          <pc:chgData name="Yael Gill" userId="6e70a619e6def0aa" providerId="LiveId" clId="{D4165732-F5BD-479A-A865-83E117E97264}" dt="2024-08-06T15:56:07.313" v="7" actId="47"/>
          <pc:sldLayoutMkLst>
            <pc:docMk/>
            <pc:sldMasterMk cId="528230362" sldId="2147483733"/>
            <pc:sldLayoutMk cId="1197696344" sldId="2147483738"/>
          </pc:sldLayoutMkLst>
        </pc:sldLayoutChg>
        <pc:sldLayoutChg chg="del">
          <pc:chgData name="Yael Gill" userId="6e70a619e6def0aa" providerId="LiveId" clId="{D4165732-F5BD-479A-A865-83E117E97264}" dt="2024-08-06T15:56:07.313" v="7" actId="47"/>
          <pc:sldLayoutMkLst>
            <pc:docMk/>
            <pc:sldMasterMk cId="528230362" sldId="2147483733"/>
            <pc:sldLayoutMk cId="1411691284" sldId="2147483739"/>
          </pc:sldLayoutMkLst>
        </pc:sldLayoutChg>
        <pc:sldLayoutChg chg="del">
          <pc:chgData name="Yael Gill" userId="6e70a619e6def0aa" providerId="LiveId" clId="{D4165732-F5BD-479A-A865-83E117E97264}" dt="2024-08-06T15:56:07.313" v="7" actId="47"/>
          <pc:sldLayoutMkLst>
            <pc:docMk/>
            <pc:sldMasterMk cId="528230362" sldId="2147483733"/>
            <pc:sldLayoutMk cId="1127364937" sldId="2147483740"/>
          </pc:sldLayoutMkLst>
        </pc:sldLayoutChg>
        <pc:sldLayoutChg chg="del">
          <pc:chgData name="Yael Gill" userId="6e70a619e6def0aa" providerId="LiveId" clId="{D4165732-F5BD-479A-A865-83E117E97264}" dt="2024-08-06T15:56:07.313" v="7" actId="47"/>
          <pc:sldLayoutMkLst>
            <pc:docMk/>
            <pc:sldMasterMk cId="528230362" sldId="2147483733"/>
            <pc:sldLayoutMk cId="1155194280" sldId="2147483741"/>
          </pc:sldLayoutMkLst>
        </pc:sldLayoutChg>
        <pc:sldLayoutChg chg="del">
          <pc:chgData name="Yael Gill" userId="6e70a619e6def0aa" providerId="LiveId" clId="{D4165732-F5BD-479A-A865-83E117E97264}" dt="2024-08-06T15:56:07.313" v="7" actId="47"/>
          <pc:sldLayoutMkLst>
            <pc:docMk/>
            <pc:sldMasterMk cId="528230362" sldId="2147483733"/>
            <pc:sldLayoutMk cId="4228105578" sldId="2147483742"/>
          </pc:sldLayoutMkLst>
        </pc:sldLayoutChg>
        <pc:sldLayoutChg chg="del">
          <pc:chgData name="Yael Gill" userId="6e70a619e6def0aa" providerId="LiveId" clId="{D4165732-F5BD-479A-A865-83E117E97264}" dt="2024-08-06T15:56:07.313" v="7" actId="47"/>
          <pc:sldLayoutMkLst>
            <pc:docMk/>
            <pc:sldMasterMk cId="528230362" sldId="2147483733"/>
            <pc:sldLayoutMk cId="523577344" sldId="2147483743"/>
          </pc:sldLayoutMkLst>
        </pc:sldLayoutChg>
        <pc:sldLayoutChg chg="del">
          <pc:chgData name="Yael Gill" userId="6e70a619e6def0aa" providerId="LiveId" clId="{D4165732-F5BD-479A-A865-83E117E97264}" dt="2024-08-06T15:56:07.313" v="7" actId="47"/>
          <pc:sldLayoutMkLst>
            <pc:docMk/>
            <pc:sldMasterMk cId="528230362" sldId="2147483733"/>
            <pc:sldLayoutMk cId="1038187772" sldId="214748374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4C38C-F82B-4438-8610-1606D07D170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059D-F7AE-4FA4-ADD7-0490994B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50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F9059D-F7AE-4FA4-ADD7-0490994B44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9872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F9059D-F7AE-4FA4-ADD7-0490994B44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162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F9059D-F7AE-4FA4-ADD7-0490994B44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901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F9059D-F7AE-4FA4-ADD7-0490994B44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520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9A4-FA42-43F3-B001-E4F9B4B1B8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888D-B5A6-4A3F-9F4A-37F94B83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90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9A4-FA42-43F3-B001-E4F9B4B1B8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888D-B5A6-4A3F-9F4A-37F94B83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0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9A4-FA42-43F3-B001-E4F9B4B1B8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888D-B5A6-4A3F-9F4A-37F94B83F3E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7064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9A4-FA42-43F3-B001-E4F9B4B1B8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888D-B5A6-4A3F-9F4A-37F94B83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60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9A4-FA42-43F3-B001-E4F9B4B1B8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888D-B5A6-4A3F-9F4A-37F94B83F3E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062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9A4-FA42-43F3-B001-E4F9B4B1B8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888D-B5A6-4A3F-9F4A-37F94B83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62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9A4-FA42-43F3-B001-E4F9B4B1B8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888D-B5A6-4A3F-9F4A-37F94B83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93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9A4-FA42-43F3-B001-E4F9B4B1B8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888D-B5A6-4A3F-9F4A-37F94B83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15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543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7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1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4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8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2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6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9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1451" y="6356351"/>
            <a:ext cx="770950" cy="253980"/>
          </a:xfrm>
          <a:prstGeom prst="rect">
            <a:avLst/>
          </a:prstGeom>
        </p:spPr>
        <p:txBody>
          <a:bodyPr lIns="217509" tIns="108751" rIns="217509" bIns="108751"/>
          <a:lstStyle>
            <a:lvl1pPr algn="r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pPr defTabSz="1087529"/>
            <a:fld id="{A0766D6C-F9FB-4640-A7F2-101D6CFA6B56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  <a:ea typeface="Geneva" charset="-128"/>
              </a:rPr>
              <a:pPr defTabSz="1087529"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  <a:ea typeface="Geneva" charset="-128"/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80304" y="2145310"/>
            <a:ext cx="11431395" cy="1172069"/>
          </a:xfrm>
          <a:prstGeom prst="rect">
            <a:avLst/>
          </a:prstGeom>
        </p:spPr>
        <p:txBody>
          <a:bodyPr vert="horz" lIns="217490" tIns="108744" rIns="217490" bIns="108744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764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" y="1981200"/>
            <a:ext cx="9448800" cy="533400"/>
          </a:xfrm>
        </p:spPr>
        <p:txBody>
          <a:bodyPr>
            <a:normAutofit/>
          </a:bodyPr>
          <a:lstStyle>
            <a:lvl1pPr marL="0" indent="0" algn="l">
              <a:buNone/>
              <a:defRPr sz="285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43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7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1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4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8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2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6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9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1451" y="6356351"/>
            <a:ext cx="770950" cy="253980"/>
          </a:xfrm>
          <a:prstGeom prst="rect">
            <a:avLst/>
          </a:prstGeom>
        </p:spPr>
        <p:txBody>
          <a:bodyPr lIns="217509" tIns="108751" rIns="217509" bIns="108751"/>
          <a:lstStyle>
            <a:lvl1pPr algn="r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pPr defTabSz="1087529"/>
            <a:fld id="{A0766D6C-F9FB-4640-A7F2-101D6CFA6B56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  <a:ea typeface="Geneva" charset="-128"/>
              </a:rPr>
              <a:pPr defTabSz="1087529"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  <a:ea typeface="Geneva" charset="-128"/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80304" y="2286005"/>
            <a:ext cx="11431395" cy="1172069"/>
          </a:xfrm>
          <a:prstGeom prst="rect">
            <a:avLst/>
          </a:prstGeom>
        </p:spPr>
        <p:txBody>
          <a:bodyPr vert="horz" lIns="217490" tIns="108744" rIns="217490" bIns="108744" rtlCol="0" anchor="ctr">
            <a:noAutofit/>
          </a:bodyPr>
          <a:lstStyle>
            <a:lvl1pPr algn="l">
              <a:defRPr sz="57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406400" y="3352800"/>
            <a:ext cx="9855200" cy="2362200"/>
          </a:xfrm>
          <a:prstGeom prst="rect">
            <a:avLst/>
          </a:prstGeom>
        </p:spPr>
        <p:txBody>
          <a:bodyPr vert="horz" lIns="108746" tIns="54373" rIns="108746" bIns="54373" rtlCol="0">
            <a:normAutofit fontScale="92500"/>
          </a:bodyPr>
          <a:lstStyle>
            <a:lvl1pPr marL="0" indent="0" algn="l">
              <a:buNone/>
              <a:defRPr sz="240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defTabSz="1087434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Sed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ut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perspiciatis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unde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omnis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iste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natus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error sit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voluptatem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accusantium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doloremque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laudantium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,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totam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rem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aperiam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,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eaque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ipsa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quae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ab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illo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inventore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veritatis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et quasi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architecto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beatae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vitae dicta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sunt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explicabo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.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Nemo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enim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ipsam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voluptatem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quia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voluptas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sit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aspernatur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aut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odit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aut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fugit,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sed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quia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consequuntur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magni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dolores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eos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qui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ratione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voluptatem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sequi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nesciunt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.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Neque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porro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quisquam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est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, qui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dolorem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ipsum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quia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dolor sit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amet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,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consectetur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,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adipisci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velit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,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sed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quia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non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numquam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eius</a:t>
            </a:r>
            <a:endParaRPr lang="en-US" sz="2150" dirty="0">
              <a:solidFill>
                <a:prstClr val="black">
                  <a:lumMod val="75000"/>
                  <a:lumOff val="25000"/>
                </a:prstClr>
              </a:solidFill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96924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1451" y="6356351"/>
            <a:ext cx="770950" cy="253980"/>
          </a:xfrm>
          <a:prstGeom prst="rect">
            <a:avLst/>
          </a:prstGeom>
        </p:spPr>
        <p:txBody>
          <a:bodyPr lIns="217509" tIns="108751" rIns="217509" bIns="108751"/>
          <a:lstStyle>
            <a:lvl1pPr algn="r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pPr defTabSz="1087529"/>
            <a:fld id="{A0766D6C-F9FB-4640-A7F2-101D6CFA6B56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  <a:ea typeface="Geneva" charset="-128"/>
              </a:rPr>
              <a:pPr defTabSz="1087529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  <a:ea typeface="Geneva" charset="-128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80304" y="638364"/>
            <a:ext cx="11431395" cy="1172069"/>
          </a:xfrm>
          <a:prstGeom prst="rect">
            <a:avLst/>
          </a:prstGeom>
        </p:spPr>
        <p:txBody>
          <a:bodyPr vert="horz" lIns="217490" tIns="108744" rIns="217490" bIns="108744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9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9A4-FA42-43F3-B001-E4F9B4B1B8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888D-B5A6-4A3F-9F4A-37F94B83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682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0303" y="2184404"/>
            <a:ext cx="5429912" cy="3532925"/>
          </a:xfrm>
        </p:spPr>
        <p:txBody>
          <a:bodyPr/>
          <a:lstStyle>
            <a:lvl1pPr>
              <a:defRPr sz="3350"/>
            </a:lvl1pPr>
            <a:lvl2pPr>
              <a:defRPr sz="2850"/>
            </a:lvl2pPr>
            <a:lvl3pPr>
              <a:defRPr sz="2400"/>
            </a:lvl3pPr>
            <a:lvl4pPr>
              <a:defRPr sz="2150"/>
            </a:lvl4pPr>
            <a:lvl5pPr>
              <a:defRPr sz="2150"/>
            </a:lvl5pPr>
            <a:lvl6pPr>
              <a:defRPr sz="2150"/>
            </a:lvl6pPr>
            <a:lvl7pPr>
              <a:defRPr sz="2150"/>
            </a:lvl7pPr>
            <a:lvl8pPr>
              <a:defRPr sz="2150"/>
            </a:lvl8pPr>
            <a:lvl9pPr>
              <a:defRPr sz="2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0340" y="2184404"/>
            <a:ext cx="5501360" cy="3532925"/>
          </a:xfrm>
        </p:spPr>
        <p:txBody>
          <a:bodyPr/>
          <a:lstStyle>
            <a:lvl1pPr>
              <a:defRPr sz="3350"/>
            </a:lvl1pPr>
            <a:lvl2pPr>
              <a:defRPr sz="2850"/>
            </a:lvl2pPr>
            <a:lvl3pPr>
              <a:defRPr sz="2400"/>
            </a:lvl3pPr>
            <a:lvl4pPr>
              <a:defRPr sz="2150"/>
            </a:lvl4pPr>
            <a:lvl5pPr>
              <a:defRPr sz="2150"/>
            </a:lvl5pPr>
            <a:lvl6pPr>
              <a:defRPr sz="2150"/>
            </a:lvl6pPr>
            <a:lvl7pPr>
              <a:defRPr sz="2150"/>
            </a:lvl7pPr>
            <a:lvl8pPr>
              <a:defRPr sz="2150"/>
            </a:lvl8pPr>
            <a:lvl9pPr>
              <a:defRPr sz="2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80304" y="638364"/>
            <a:ext cx="11431395" cy="1172069"/>
          </a:xfrm>
          <a:prstGeom prst="rect">
            <a:avLst/>
          </a:prstGeom>
        </p:spPr>
        <p:txBody>
          <a:bodyPr vert="horz" lIns="217490" tIns="108744" rIns="217490" bIns="108744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1451" y="6356351"/>
            <a:ext cx="770950" cy="253980"/>
          </a:xfrm>
          <a:prstGeom prst="rect">
            <a:avLst/>
          </a:prstGeom>
        </p:spPr>
        <p:txBody>
          <a:bodyPr lIns="217509" tIns="108751" rIns="217509" bIns="108751"/>
          <a:lstStyle>
            <a:lvl1pPr algn="r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pPr defTabSz="1087529"/>
            <a:fld id="{A0766D6C-F9FB-4640-A7F2-101D6CFA6B56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  <a:ea typeface="Geneva" charset="-128"/>
              </a:rPr>
              <a:pPr defTabSz="1087529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6569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368558"/>
            <a:ext cx="5386918" cy="639762"/>
          </a:xfrm>
        </p:spPr>
        <p:txBody>
          <a:bodyPr anchor="b"/>
          <a:lstStyle>
            <a:lvl1pPr marL="0" indent="0">
              <a:buNone/>
              <a:defRPr sz="2850" b="1"/>
            </a:lvl1pPr>
            <a:lvl2pPr marL="543717" indent="0">
              <a:buNone/>
              <a:defRPr sz="2400" b="1"/>
            </a:lvl2pPr>
            <a:lvl3pPr marL="1087434" indent="0">
              <a:buNone/>
              <a:defRPr sz="2150" b="1"/>
            </a:lvl3pPr>
            <a:lvl4pPr marL="1631155" indent="0">
              <a:buNone/>
              <a:defRPr sz="1900" b="1"/>
            </a:lvl4pPr>
            <a:lvl5pPr marL="2174874" indent="0">
              <a:buNone/>
              <a:defRPr sz="1900" b="1"/>
            </a:lvl5pPr>
            <a:lvl6pPr marL="2718590" indent="0">
              <a:buNone/>
              <a:defRPr sz="1900" b="1"/>
            </a:lvl6pPr>
            <a:lvl7pPr marL="3262308" indent="0">
              <a:buNone/>
              <a:defRPr sz="1900" b="1"/>
            </a:lvl7pPr>
            <a:lvl8pPr marL="3806025" indent="0">
              <a:buNone/>
              <a:defRPr sz="1900" b="1"/>
            </a:lvl8pPr>
            <a:lvl9pPr marL="434974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3008320"/>
            <a:ext cx="5386918" cy="2876446"/>
          </a:xfrm>
        </p:spPr>
        <p:txBody>
          <a:bodyPr/>
          <a:lstStyle>
            <a:lvl1pPr>
              <a:defRPr sz="2850"/>
            </a:lvl1pPr>
            <a:lvl2pPr>
              <a:defRPr sz="2400"/>
            </a:lvl2pPr>
            <a:lvl3pPr>
              <a:defRPr sz="215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1" y="2368558"/>
            <a:ext cx="5389034" cy="639762"/>
          </a:xfrm>
        </p:spPr>
        <p:txBody>
          <a:bodyPr anchor="b"/>
          <a:lstStyle>
            <a:lvl1pPr marL="0" indent="0">
              <a:buNone/>
              <a:defRPr sz="2850" b="1"/>
            </a:lvl1pPr>
            <a:lvl2pPr marL="543717" indent="0">
              <a:buNone/>
              <a:defRPr sz="2400" b="1"/>
            </a:lvl2pPr>
            <a:lvl3pPr marL="1087434" indent="0">
              <a:buNone/>
              <a:defRPr sz="2150" b="1"/>
            </a:lvl3pPr>
            <a:lvl4pPr marL="1631155" indent="0">
              <a:buNone/>
              <a:defRPr sz="1900" b="1"/>
            </a:lvl4pPr>
            <a:lvl5pPr marL="2174874" indent="0">
              <a:buNone/>
              <a:defRPr sz="1900" b="1"/>
            </a:lvl5pPr>
            <a:lvl6pPr marL="2718590" indent="0">
              <a:buNone/>
              <a:defRPr sz="1900" b="1"/>
            </a:lvl6pPr>
            <a:lvl7pPr marL="3262308" indent="0">
              <a:buNone/>
              <a:defRPr sz="1900" b="1"/>
            </a:lvl7pPr>
            <a:lvl8pPr marL="3806025" indent="0">
              <a:buNone/>
              <a:defRPr sz="1900" b="1"/>
            </a:lvl8pPr>
            <a:lvl9pPr marL="434974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1" y="3008320"/>
            <a:ext cx="5389034" cy="2876446"/>
          </a:xfrm>
        </p:spPr>
        <p:txBody>
          <a:bodyPr/>
          <a:lstStyle>
            <a:lvl1pPr>
              <a:defRPr sz="2850"/>
            </a:lvl1pPr>
            <a:lvl2pPr>
              <a:defRPr sz="2400"/>
            </a:lvl2pPr>
            <a:lvl3pPr>
              <a:defRPr sz="215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80304" y="638364"/>
            <a:ext cx="11431395" cy="1172069"/>
          </a:xfrm>
          <a:prstGeom prst="rect">
            <a:avLst/>
          </a:prstGeom>
        </p:spPr>
        <p:txBody>
          <a:bodyPr vert="horz" lIns="217490" tIns="108744" rIns="217490" bIns="108744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1451" y="6356351"/>
            <a:ext cx="770950" cy="253980"/>
          </a:xfrm>
          <a:prstGeom prst="rect">
            <a:avLst/>
          </a:prstGeom>
        </p:spPr>
        <p:txBody>
          <a:bodyPr lIns="217509" tIns="108751" rIns="217509" bIns="108751"/>
          <a:lstStyle>
            <a:lvl1pPr algn="r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pPr defTabSz="1087529"/>
            <a:fld id="{A0766D6C-F9FB-4640-A7F2-101D6CFA6B56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  <a:ea typeface="Geneva" charset="-128"/>
              </a:rPr>
              <a:pPr defTabSz="1087529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22472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" y="638364"/>
            <a:ext cx="12191999" cy="1172069"/>
          </a:xfrm>
        </p:spPr>
        <p:txBody>
          <a:bodyPr/>
          <a:lstStyle>
            <a:lvl1pPr>
              <a:defRPr spc="0"/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1451" y="6356351"/>
            <a:ext cx="770950" cy="253980"/>
          </a:xfrm>
          <a:prstGeom prst="rect">
            <a:avLst/>
          </a:prstGeom>
        </p:spPr>
        <p:txBody>
          <a:bodyPr lIns="217509" tIns="108751" rIns="217509" bIns="108751"/>
          <a:lstStyle>
            <a:lvl1pPr algn="r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pPr defTabSz="1087529"/>
            <a:fld id="{A0766D6C-F9FB-4640-A7F2-101D6CFA6B56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  <a:ea typeface="Geneva" charset="-128"/>
              </a:rPr>
              <a:pPr defTabSz="1087529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45370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1451" y="6356351"/>
            <a:ext cx="770950" cy="253980"/>
          </a:xfrm>
          <a:prstGeom prst="rect">
            <a:avLst/>
          </a:prstGeom>
        </p:spPr>
        <p:txBody>
          <a:bodyPr lIns="217509" tIns="108751" rIns="217509" bIns="108751"/>
          <a:lstStyle>
            <a:lvl1pPr algn="r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pPr defTabSz="1087529"/>
            <a:fld id="{A0766D6C-F9FB-4640-A7F2-101D6CFA6B56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  <a:ea typeface="Geneva" charset="-128"/>
              </a:rPr>
              <a:pPr defTabSz="1087529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47287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0" y="273052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5"/>
            <a:ext cx="6815668" cy="5853113"/>
          </a:xfrm>
        </p:spPr>
        <p:txBody>
          <a:bodyPr/>
          <a:lstStyle>
            <a:lvl1pPr>
              <a:defRPr sz="3801"/>
            </a:lvl1pPr>
            <a:lvl2pPr>
              <a:defRPr sz="3350"/>
            </a:lvl2pPr>
            <a:lvl3pPr>
              <a:defRPr sz="285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0" y="1435104"/>
            <a:ext cx="4011084" cy="4691063"/>
          </a:xfrm>
        </p:spPr>
        <p:txBody>
          <a:bodyPr/>
          <a:lstStyle>
            <a:lvl1pPr marL="0" indent="0">
              <a:buNone/>
              <a:defRPr sz="1651"/>
            </a:lvl1pPr>
            <a:lvl2pPr marL="543717" indent="0">
              <a:buNone/>
              <a:defRPr sz="1451"/>
            </a:lvl2pPr>
            <a:lvl3pPr marL="1087434" indent="0">
              <a:buNone/>
              <a:defRPr sz="1200"/>
            </a:lvl3pPr>
            <a:lvl4pPr marL="1631155" indent="0">
              <a:buNone/>
              <a:defRPr sz="1051"/>
            </a:lvl4pPr>
            <a:lvl5pPr marL="2174874" indent="0">
              <a:buNone/>
              <a:defRPr sz="1051"/>
            </a:lvl5pPr>
            <a:lvl6pPr marL="2718590" indent="0">
              <a:buNone/>
              <a:defRPr sz="1051"/>
            </a:lvl6pPr>
            <a:lvl7pPr marL="3262308" indent="0">
              <a:buNone/>
              <a:defRPr sz="1051"/>
            </a:lvl7pPr>
            <a:lvl8pPr marL="3806025" indent="0">
              <a:buNone/>
              <a:defRPr sz="1051"/>
            </a:lvl8pPr>
            <a:lvl9pPr marL="4349744" indent="0">
              <a:buNone/>
              <a:defRPr sz="10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1451" y="6356351"/>
            <a:ext cx="770950" cy="253980"/>
          </a:xfrm>
          <a:prstGeom prst="rect">
            <a:avLst/>
          </a:prstGeom>
        </p:spPr>
        <p:txBody>
          <a:bodyPr lIns="217509" tIns="108751" rIns="217509" bIns="108751"/>
          <a:lstStyle>
            <a:lvl1pPr algn="r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pPr defTabSz="1087529"/>
            <a:fld id="{A0766D6C-F9FB-4640-A7F2-101D6CFA6B56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  <a:ea typeface="Geneva" charset="-128"/>
              </a:rPr>
              <a:pPr defTabSz="1087529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85521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2"/>
            <a:ext cx="7315200" cy="566739"/>
          </a:xfrm>
        </p:spPr>
        <p:txBody>
          <a:bodyPr anchor="b"/>
          <a:lstStyle>
            <a:lvl1pPr algn="l">
              <a:defRPr sz="24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801" baseline="0">
                <a:latin typeface="+mj-lt"/>
              </a:defRPr>
            </a:lvl1pPr>
            <a:lvl2pPr marL="543717" indent="0">
              <a:buNone/>
              <a:defRPr sz="3350"/>
            </a:lvl2pPr>
            <a:lvl3pPr marL="1087434" indent="0">
              <a:buNone/>
              <a:defRPr sz="2850"/>
            </a:lvl3pPr>
            <a:lvl4pPr marL="1631155" indent="0">
              <a:buNone/>
              <a:defRPr sz="2400"/>
            </a:lvl4pPr>
            <a:lvl5pPr marL="2174874" indent="0">
              <a:buNone/>
              <a:defRPr sz="2400"/>
            </a:lvl5pPr>
            <a:lvl6pPr marL="2718590" indent="0">
              <a:buNone/>
              <a:defRPr sz="2400"/>
            </a:lvl6pPr>
            <a:lvl7pPr marL="3262308" indent="0">
              <a:buNone/>
              <a:defRPr sz="2400"/>
            </a:lvl7pPr>
            <a:lvl8pPr marL="3806025" indent="0">
              <a:buNone/>
              <a:defRPr sz="2400"/>
            </a:lvl8pPr>
            <a:lvl9pPr marL="4349744" indent="0">
              <a:buNone/>
              <a:defRPr sz="2400"/>
            </a:lvl9pPr>
          </a:lstStyle>
          <a:p>
            <a:r>
              <a:rPr lang="en-US" dirty="0"/>
              <a:t>Double-Click to Edit or Insert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40"/>
            <a:ext cx="7315200" cy="804862"/>
          </a:xfrm>
        </p:spPr>
        <p:txBody>
          <a:bodyPr/>
          <a:lstStyle>
            <a:lvl1pPr marL="0" indent="0">
              <a:buNone/>
              <a:defRPr sz="1651"/>
            </a:lvl1pPr>
            <a:lvl2pPr marL="543717" indent="0">
              <a:buNone/>
              <a:defRPr sz="1451"/>
            </a:lvl2pPr>
            <a:lvl3pPr marL="1087434" indent="0">
              <a:buNone/>
              <a:defRPr sz="1200"/>
            </a:lvl3pPr>
            <a:lvl4pPr marL="1631155" indent="0">
              <a:buNone/>
              <a:defRPr sz="1051"/>
            </a:lvl4pPr>
            <a:lvl5pPr marL="2174874" indent="0">
              <a:buNone/>
              <a:defRPr sz="1051"/>
            </a:lvl5pPr>
            <a:lvl6pPr marL="2718590" indent="0">
              <a:buNone/>
              <a:defRPr sz="1051"/>
            </a:lvl6pPr>
            <a:lvl7pPr marL="3262308" indent="0">
              <a:buNone/>
              <a:defRPr sz="1051"/>
            </a:lvl7pPr>
            <a:lvl8pPr marL="3806025" indent="0">
              <a:buNone/>
              <a:defRPr sz="1051"/>
            </a:lvl8pPr>
            <a:lvl9pPr marL="4349744" indent="0">
              <a:buNone/>
              <a:defRPr sz="10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1451" y="6356351"/>
            <a:ext cx="770950" cy="253980"/>
          </a:xfrm>
          <a:prstGeom prst="rect">
            <a:avLst/>
          </a:prstGeom>
        </p:spPr>
        <p:txBody>
          <a:bodyPr lIns="217509" tIns="108751" rIns="217509" bIns="108751"/>
          <a:lstStyle>
            <a:lvl1pPr algn="r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pPr defTabSz="1087529"/>
            <a:fld id="{A0766D6C-F9FB-4640-A7F2-101D6CFA6B56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  <a:ea typeface="Geneva" charset="-128"/>
              </a:rPr>
              <a:pPr defTabSz="1087529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3296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ead-in Sentenc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649" y="1631992"/>
            <a:ext cx="11489347" cy="4811840"/>
          </a:xfrm>
        </p:spPr>
        <p:txBody>
          <a:bodyPr/>
          <a:lstStyle>
            <a:lvl2pPr marL="685783" indent="-342891">
              <a:defRPr/>
            </a:lvl2pPr>
            <a:lvl3pPr marL="969938" indent="-280981">
              <a:defRPr/>
            </a:lvl3pPr>
            <a:lvl4pPr marL="1203295" indent="-233357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1049219"/>
            <a:ext cx="12192000" cy="521208"/>
          </a:xfrm>
          <a:solidFill>
            <a:srgbClr val="00294C"/>
          </a:solidFill>
        </p:spPr>
        <p:txBody>
          <a:bodyPr anchor="ctr" anchorCtr="0">
            <a:noAutofit/>
          </a:bodyPr>
          <a:lstStyle>
            <a:lvl1pPr marL="171446" indent="0">
              <a:buNone/>
              <a:defRPr sz="1467" b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74403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496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80305" y="2145310"/>
            <a:ext cx="11431396" cy="117206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0811934" y="6356353"/>
            <a:ext cx="770468" cy="254000"/>
          </a:xfrm>
          <a:prstGeom prst="rect">
            <a:avLst/>
          </a:prstGeom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D0D0D"/>
                </a:solidFill>
                <a:latin typeface="Futura Std Medium" pitchFamily="34" charset="0"/>
              </a:defRPr>
            </a:lvl1pPr>
          </a:lstStyle>
          <a:p>
            <a:pPr defTabSz="912665" fontAlgn="base">
              <a:spcBef>
                <a:spcPct val="0"/>
              </a:spcBef>
              <a:spcAft>
                <a:spcPct val="0"/>
              </a:spcAft>
            </a:pPr>
            <a:fld id="{1EC597F4-9062-4D0A-AA94-2015F6818A37}" type="slidenum">
              <a:rPr lang="en-US" smtClean="0">
                <a:ea typeface="Geneva" charset="-128"/>
              </a:rPr>
              <a:pPr defTabSz="91266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96179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9448800" cy="381000"/>
          </a:xfrm>
        </p:spPr>
        <p:txBody>
          <a:bodyPr>
            <a:normAutofit/>
          </a:bodyPr>
          <a:lstStyle>
            <a:lvl1pPr marL="0" indent="0" algn="l">
              <a:buNone/>
              <a:defRPr sz="1400" b="1" cap="all">
                <a:solidFill>
                  <a:srgbClr val="00654F"/>
                </a:solidFill>
                <a:latin typeface="+mn-lt"/>
              </a:defRPr>
            </a:lvl1pPr>
            <a:lvl2pPr marL="457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80305" y="2209800"/>
            <a:ext cx="11431396" cy="609600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4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016000" y="2971800"/>
            <a:ext cx="10769600" cy="32004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n-lt"/>
              </a:defRPr>
            </a:lvl1pPr>
            <a:lvl2pPr>
              <a:buNone/>
              <a:defRPr sz="2000">
                <a:latin typeface="+mn-lt"/>
              </a:defRPr>
            </a:lvl2pPr>
            <a:lvl3pPr>
              <a:buNone/>
              <a:defRPr sz="2000">
                <a:latin typeface="+mn-lt"/>
              </a:defRPr>
            </a:lvl3pPr>
            <a:lvl4pPr>
              <a:buNone/>
              <a:defRPr>
                <a:latin typeface="+mn-lt"/>
              </a:defRPr>
            </a:lvl4pPr>
            <a:lvl5pPr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0811934" y="6356353"/>
            <a:ext cx="770468" cy="254000"/>
          </a:xfrm>
          <a:prstGeom prst="rect">
            <a:avLst/>
          </a:prstGeom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D0D0D"/>
                </a:solidFill>
                <a:latin typeface="Futura Std Medium" pitchFamily="34" charset="0"/>
              </a:defRPr>
            </a:lvl1pPr>
          </a:lstStyle>
          <a:p>
            <a:pPr defTabSz="912665" fontAlgn="base">
              <a:spcBef>
                <a:spcPct val="0"/>
              </a:spcBef>
              <a:spcAft>
                <a:spcPct val="0"/>
              </a:spcAft>
            </a:pPr>
            <a:fld id="{803E49AA-4296-463A-89F2-7216B37229EF}" type="slidenum">
              <a:rPr lang="en-US" smtClean="0">
                <a:ea typeface="Geneva" charset="-128"/>
              </a:rPr>
              <a:pPr defTabSz="91266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31894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80305" y="638365"/>
            <a:ext cx="11431396" cy="117206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0811934" y="6356353"/>
            <a:ext cx="770468" cy="254000"/>
          </a:xfrm>
          <a:prstGeom prst="rect">
            <a:avLst/>
          </a:prstGeom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D0D0D"/>
                </a:solidFill>
                <a:latin typeface="Futura Std Medium" pitchFamily="34" charset="0"/>
              </a:defRPr>
            </a:lvl1pPr>
          </a:lstStyle>
          <a:p>
            <a:pPr defTabSz="912665" fontAlgn="base">
              <a:spcBef>
                <a:spcPct val="0"/>
              </a:spcBef>
              <a:spcAft>
                <a:spcPct val="0"/>
              </a:spcAft>
            </a:pPr>
            <a:fld id="{1DA78E36-A4CE-491D-90FB-16F3249F4147}" type="slidenum">
              <a:rPr lang="en-US" smtClean="0">
                <a:ea typeface="Geneva" charset="-128"/>
              </a:rPr>
              <a:pPr defTabSz="91266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601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9A4-FA42-43F3-B001-E4F9B4B1B8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888D-B5A6-4A3F-9F4A-37F94B83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140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0304" y="2184405"/>
            <a:ext cx="5429912" cy="353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0340" y="2184405"/>
            <a:ext cx="5501360" cy="353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80305" y="638365"/>
            <a:ext cx="11431396" cy="117206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0811934" y="6356353"/>
            <a:ext cx="770468" cy="254000"/>
          </a:xfrm>
          <a:prstGeom prst="rect">
            <a:avLst/>
          </a:prstGeom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D0D0D"/>
                </a:solidFill>
                <a:latin typeface="Futura Std Medium" pitchFamily="34" charset="0"/>
              </a:defRPr>
            </a:lvl1pPr>
          </a:lstStyle>
          <a:p>
            <a:pPr defTabSz="912665" fontAlgn="base">
              <a:spcBef>
                <a:spcPct val="0"/>
              </a:spcBef>
              <a:spcAft>
                <a:spcPct val="0"/>
              </a:spcAft>
            </a:pPr>
            <a:fld id="{3E5D0ACA-C459-4841-AF4D-DD80330E5D83}" type="slidenum">
              <a:rPr lang="en-US" smtClean="0">
                <a:ea typeface="Geneva" charset="-128"/>
              </a:rPr>
              <a:pPr defTabSz="91266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70928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368561"/>
            <a:ext cx="538691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8" indent="0">
              <a:buNone/>
              <a:defRPr sz="2000" b="1"/>
            </a:lvl2pPr>
            <a:lvl3pPr marL="914175" indent="0">
              <a:buNone/>
              <a:defRPr sz="1800" b="1"/>
            </a:lvl3pPr>
            <a:lvl4pPr marL="1371262" indent="0">
              <a:buNone/>
              <a:defRPr sz="1600" b="1"/>
            </a:lvl4pPr>
            <a:lvl5pPr marL="1828350" indent="0">
              <a:buNone/>
              <a:defRPr sz="1600" b="1"/>
            </a:lvl5pPr>
            <a:lvl6pPr marL="2285437" indent="0">
              <a:buNone/>
              <a:defRPr sz="1600" b="1"/>
            </a:lvl6pPr>
            <a:lvl7pPr marL="2742524" indent="0">
              <a:buNone/>
              <a:defRPr sz="1600" b="1"/>
            </a:lvl7pPr>
            <a:lvl8pPr marL="3199612" indent="0">
              <a:buNone/>
              <a:defRPr sz="1600" b="1"/>
            </a:lvl8pPr>
            <a:lvl9pPr marL="365669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3008321"/>
            <a:ext cx="5386918" cy="2876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9" y="2368561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8" indent="0">
              <a:buNone/>
              <a:defRPr sz="2000" b="1"/>
            </a:lvl2pPr>
            <a:lvl3pPr marL="914175" indent="0">
              <a:buNone/>
              <a:defRPr sz="1800" b="1"/>
            </a:lvl3pPr>
            <a:lvl4pPr marL="1371262" indent="0">
              <a:buNone/>
              <a:defRPr sz="1600" b="1"/>
            </a:lvl4pPr>
            <a:lvl5pPr marL="1828350" indent="0">
              <a:buNone/>
              <a:defRPr sz="1600" b="1"/>
            </a:lvl5pPr>
            <a:lvl6pPr marL="2285437" indent="0">
              <a:buNone/>
              <a:defRPr sz="1600" b="1"/>
            </a:lvl6pPr>
            <a:lvl7pPr marL="2742524" indent="0">
              <a:buNone/>
              <a:defRPr sz="1600" b="1"/>
            </a:lvl7pPr>
            <a:lvl8pPr marL="3199612" indent="0">
              <a:buNone/>
              <a:defRPr sz="1600" b="1"/>
            </a:lvl8pPr>
            <a:lvl9pPr marL="365669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9" y="3008321"/>
            <a:ext cx="5389034" cy="2876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80305" y="638365"/>
            <a:ext cx="11431396" cy="117206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0811934" y="6356353"/>
            <a:ext cx="770468" cy="254000"/>
          </a:xfrm>
          <a:prstGeom prst="rect">
            <a:avLst/>
          </a:prstGeom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D0D0D"/>
                </a:solidFill>
                <a:latin typeface="Futura Std Medium" pitchFamily="34" charset="0"/>
              </a:defRPr>
            </a:lvl1pPr>
          </a:lstStyle>
          <a:p>
            <a:pPr defTabSz="912665" fontAlgn="base">
              <a:spcBef>
                <a:spcPct val="0"/>
              </a:spcBef>
              <a:spcAft>
                <a:spcPct val="0"/>
              </a:spcAft>
            </a:pPr>
            <a:fld id="{C88BD079-847B-494F-9A19-7A17365326D1}" type="slidenum">
              <a:rPr lang="en-US" smtClean="0">
                <a:ea typeface="Geneva" charset="-128"/>
              </a:rPr>
              <a:pPr defTabSz="91266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4184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760" y="2782890"/>
            <a:ext cx="10972484" cy="407511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defRPr>
            </a:lvl1pPr>
            <a:lvl2pPr>
              <a:defRPr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defRPr>
            </a:lvl2pPr>
            <a:lvl3pPr>
              <a:defRPr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defRPr>
            </a:lvl3pPr>
            <a:lvl4pPr>
              <a:defRPr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defRPr>
            </a:lvl4pPr>
            <a:lvl5pPr>
              <a:defRPr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759" y="1698852"/>
            <a:ext cx="11582242" cy="966334"/>
          </a:xfrm>
          <a:prstGeom prst="rect">
            <a:avLst/>
          </a:prstGeom>
        </p:spPr>
        <p:txBody>
          <a:bodyPr/>
          <a:lstStyle>
            <a:lvl1pPr algn="l">
              <a:defRPr sz="51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159518" y="1219429"/>
            <a:ext cx="5373500" cy="4794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1">
                <a:latin typeface="+mn-lt"/>
              </a:defRPr>
            </a:lvl1pPr>
            <a:lvl2pPr marL="408236" indent="0">
              <a:buFontTx/>
              <a:buNone/>
              <a:defRPr b="1">
                <a:latin typeface="+mn-lt"/>
              </a:defRPr>
            </a:lvl2pPr>
            <a:lvl3pPr marL="816471" indent="0">
              <a:buFontTx/>
              <a:buNone/>
              <a:defRPr b="1">
                <a:latin typeface="+mn-lt"/>
              </a:defRPr>
            </a:lvl3pPr>
            <a:lvl4pPr marL="1224707" indent="0">
              <a:buFontTx/>
              <a:buNone/>
              <a:defRPr b="1">
                <a:latin typeface="+mn-lt"/>
              </a:defRPr>
            </a:lvl4pPr>
            <a:lvl5pPr marL="1632941" indent="0">
              <a:buFontTx/>
              <a:buNone/>
              <a:defRPr b="1">
                <a:latin typeface="+mn-lt"/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27609959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418" y="2805340"/>
            <a:ext cx="5219472" cy="435133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charset="0"/>
              </a:defRPr>
            </a:lvl1pPr>
            <a:lvl2pPr>
              <a:defRPr baseline="0">
                <a:solidFill>
                  <a:schemeClr val="bg1"/>
                </a:solidFill>
                <a:latin typeface="Arial" charset="0"/>
              </a:defRPr>
            </a:lvl2pPr>
            <a:lvl3pPr>
              <a:defRPr baseline="0">
                <a:solidFill>
                  <a:schemeClr val="bg1"/>
                </a:solidFill>
                <a:latin typeface="Arial" charset="0"/>
              </a:defRPr>
            </a:lvl3pPr>
            <a:lvl4pPr>
              <a:defRPr baseline="0">
                <a:solidFill>
                  <a:schemeClr val="bg1"/>
                </a:solidFill>
                <a:latin typeface="Arial" charset="0"/>
              </a:defRPr>
            </a:lvl4pPr>
            <a:lvl5pPr>
              <a:defRPr baseline="0">
                <a:solidFill>
                  <a:schemeClr val="bg1"/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112" y="2827565"/>
            <a:ext cx="5219472" cy="435133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charset="0"/>
              </a:defRPr>
            </a:lvl1pPr>
            <a:lvl2pPr>
              <a:defRPr baseline="0">
                <a:solidFill>
                  <a:schemeClr val="bg1"/>
                </a:solidFill>
                <a:latin typeface="Arial" charset="0"/>
              </a:defRPr>
            </a:lvl2pPr>
            <a:lvl3pPr>
              <a:defRPr baseline="0">
                <a:solidFill>
                  <a:schemeClr val="bg1"/>
                </a:solidFill>
                <a:latin typeface="Arial" charset="0"/>
              </a:defRPr>
            </a:lvl3pPr>
            <a:lvl4pPr>
              <a:defRPr baseline="0">
                <a:solidFill>
                  <a:schemeClr val="bg1"/>
                </a:solidFill>
                <a:latin typeface="Arial" charset="0"/>
              </a:defRPr>
            </a:lvl4pPr>
            <a:lvl5pPr>
              <a:defRPr baseline="0">
                <a:solidFill>
                  <a:schemeClr val="bg1"/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759" y="1698852"/>
            <a:ext cx="11582242" cy="966334"/>
          </a:xfrm>
          <a:prstGeom prst="rect">
            <a:avLst/>
          </a:prstGeom>
        </p:spPr>
        <p:txBody>
          <a:bodyPr/>
          <a:lstStyle>
            <a:lvl1pPr algn="l">
              <a:defRPr sz="5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159518" y="1219430"/>
            <a:ext cx="5373500" cy="4794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1">
                <a:latin typeface="+mn-lt"/>
              </a:defRPr>
            </a:lvl1pPr>
            <a:lvl2pPr marL="408134" indent="0">
              <a:buFontTx/>
              <a:buNone/>
              <a:defRPr b="1">
                <a:latin typeface="+mn-lt"/>
              </a:defRPr>
            </a:lvl2pPr>
            <a:lvl3pPr marL="816267" indent="0">
              <a:buFontTx/>
              <a:buNone/>
              <a:defRPr b="1">
                <a:latin typeface="+mn-lt"/>
              </a:defRPr>
            </a:lvl3pPr>
            <a:lvl4pPr marL="1224401" indent="0">
              <a:buFontTx/>
              <a:buNone/>
              <a:defRPr b="1">
                <a:latin typeface="+mn-lt"/>
              </a:defRPr>
            </a:lvl4pPr>
            <a:lvl5pPr marL="1632535" indent="0">
              <a:buFontTx/>
              <a:buNone/>
              <a:defRPr b="1">
                <a:latin typeface="+mn-lt"/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40608441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543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7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1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4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8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2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6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9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1451" y="6356351"/>
            <a:ext cx="770950" cy="253980"/>
          </a:xfrm>
          <a:prstGeom prst="rect">
            <a:avLst/>
          </a:prstGeom>
        </p:spPr>
        <p:txBody>
          <a:bodyPr lIns="217509" tIns="108751" rIns="217509" bIns="108751"/>
          <a:lstStyle>
            <a:lvl1pPr algn="r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pPr defTabSz="1087529"/>
            <a:fld id="{A0766D6C-F9FB-4640-A7F2-101D6CFA6B56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  <a:ea typeface="Geneva" charset="-128"/>
              </a:rPr>
              <a:pPr defTabSz="1087529"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  <a:ea typeface="Geneva" charset="-128"/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80304" y="2145310"/>
            <a:ext cx="11431395" cy="1172069"/>
          </a:xfrm>
          <a:prstGeom prst="rect">
            <a:avLst/>
          </a:prstGeom>
        </p:spPr>
        <p:txBody>
          <a:bodyPr vert="horz" lIns="217490" tIns="108744" rIns="217490" bIns="108744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266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" y="1981200"/>
            <a:ext cx="9448800" cy="533400"/>
          </a:xfrm>
        </p:spPr>
        <p:txBody>
          <a:bodyPr>
            <a:normAutofit/>
          </a:bodyPr>
          <a:lstStyle>
            <a:lvl1pPr marL="0" indent="0" algn="l">
              <a:buNone/>
              <a:defRPr sz="285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43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7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1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4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8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2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6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9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1451" y="6356351"/>
            <a:ext cx="770950" cy="253980"/>
          </a:xfrm>
          <a:prstGeom prst="rect">
            <a:avLst/>
          </a:prstGeom>
        </p:spPr>
        <p:txBody>
          <a:bodyPr lIns="217509" tIns="108751" rIns="217509" bIns="108751"/>
          <a:lstStyle>
            <a:lvl1pPr algn="r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pPr defTabSz="1087529"/>
            <a:fld id="{A0766D6C-F9FB-4640-A7F2-101D6CFA6B56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  <a:ea typeface="Geneva" charset="-128"/>
              </a:rPr>
              <a:pPr defTabSz="1087529"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  <a:ea typeface="Geneva" charset="-128"/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80304" y="2286005"/>
            <a:ext cx="11431395" cy="1172069"/>
          </a:xfrm>
          <a:prstGeom prst="rect">
            <a:avLst/>
          </a:prstGeom>
        </p:spPr>
        <p:txBody>
          <a:bodyPr vert="horz" lIns="217490" tIns="108744" rIns="217490" bIns="108744" rtlCol="0" anchor="ctr">
            <a:noAutofit/>
          </a:bodyPr>
          <a:lstStyle>
            <a:lvl1pPr algn="l">
              <a:defRPr sz="57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406400" y="3352800"/>
            <a:ext cx="9855200" cy="2362200"/>
          </a:xfrm>
          <a:prstGeom prst="rect">
            <a:avLst/>
          </a:prstGeom>
        </p:spPr>
        <p:txBody>
          <a:bodyPr vert="horz" lIns="108746" tIns="54373" rIns="108746" bIns="54373" rtlCol="0">
            <a:normAutofit fontScale="92500"/>
          </a:bodyPr>
          <a:lstStyle>
            <a:lvl1pPr marL="0" indent="0" algn="l">
              <a:buNone/>
              <a:defRPr sz="240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defTabSz="1087434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Sed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ut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perspiciatis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unde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omnis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iste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natus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error sit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voluptatem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accusantium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doloremque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laudantium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,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totam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rem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aperiam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,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eaque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ipsa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quae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ab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illo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inventore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veritatis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et quasi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architecto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beatae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vitae dicta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sunt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explicabo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.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Nemo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enim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ipsam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voluptatem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quia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voluptas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sit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aspernatur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aut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odit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aut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fugit,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sed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quia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consequuntur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magni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dolores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eos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qui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ratione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voluptatem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sequi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nesciunt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.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Neque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porro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quisquam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est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, qui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dolorem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ipsum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quia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dolor sit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amet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,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consectetur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,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adipisci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velit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,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sed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quia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non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numquam</a:t>
            </a:r>
            <a:r>
              <a:rPr lang="en-US" sz="2150" dirty="0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 </a:t>
            </a:r>
            <a:r>
              <a:rPr lang="en-US" sz="2150" dirty="0" err="1">
                <a:solidFill>
                  <a:prstClr val="black">
                    <a:lumMod val="75000"/>
                    <a:lumOff val="25000"/>
                  </a:prstClr>
                </a:solidFill>
                <a:ea typeface="Geneva" charset="-128"/>
              </a:rPr>
              <a:t>eius</a:t>
            </a:r>
            <a:endParaRPr lang="en-US" sz="2150" dirty="0">
              <a:solidFill>
                <a:prstClr val="black">
                  <a:lumMod val="75000"/>
                  <a:lumOff val="25000"/>
                </a:prstClr>
              </a:solidFill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1427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1451" y="6356351"/>
            <a:ext cx="770950" cy="253980"/>
          </a:xfrm>
          <a:prstGeom prst="rect">
            <a:avLst/>
          </a:prstGeom>
        </p:spPr>
        <p:txBody>
          <a:bodyPr lIns="217509" tIns="108751" rIns="217509" bIns="108751"/>
          <a:lstStyle>
            <a:lvl1pPr algn="r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pPr defTabSz="1087529"/>
            <a:fld id="{A0766D6C-F9FB-4640-A7F2-101D6CFA6B56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  <a:ea typeface="Geneva" charset="-128"/>
              </a:rPr>
              <a:pPr defTabSz="1087529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  <a:ea typeface="Geneva" charset="-128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80304" y="638364"/>
            <a:ext cx="11431395" cy="1172069"/>
          </a:xfrm>
          <a:prstGeom prst="rect">
            <a:avLst/>
          </a:prstGeom>
        </p:spPr>
        <p:txBody>
          <a:bodyPr vert="horz" lIns="217490" tIns="108744" rIns="217490" bIns="108744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957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0303" y="2184404"/>
            <a:ext cx="5429912" cy="3532925"/>
          </a:xfrm>
        </p:spPr>
        <p:txBody>
          <a:bodyPr/>
          <a:lstStyle>
            <a:lvl1pPr>
              <a:defRPr sz="3350"/>
            </a:lvl1pPr>
            <a:lvl2pPr>
              <a:defRPr sz="2850"/>
            </a:lvl2pPr>
            <a:lvl3pPr>
              <a:defRPr sz="2400"/>
            </a:lvl3pPr>
            <a:lvl4pPr>
              <a:defRPr sz="2150"/>
            </a:lvl4pPr>
            <a:lvl5pPr>
              <a:defRPr sz="2150"/>
            </a:lvl5pPr>
            <a:lvl6pPr>
              <a:defRPr sz="2150"/>
            </a:lvl6pPr>
            <a:lvl7pPr>
              <a:defRPr sz="2150"/>
            </a:lvl7pPr>
            <a:lvl8pPr>
              <a:defRPr sz="2150"/>
            </a:lvl8pPr>
            <a:lvl9pPr>
              <a:defRPr sz="2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0340" y="2184404"/>
            <a:ext cx="5501360" cy="3532925"/>
          </a:xfrm>
        </p:spPr>
        <p:txBody>
          <a:bodyPr/>
          <a:lstStyle>
            <a:lvl1pPr>
              <a:defRPr sz="3350"/>
            </a:lvl1pPr>
            <a:lvl2pPr>
              <a:defRPr sz="2850"/>
            </a:lvl2pPr>
            <a:lvl3pPr>
              <a:defRPr sz="2400"/>
            </a:lvl3pPr>
            <a:lvl4pPr>
              <a:defRPr sz="2150"/>
            </a:lvl4pPr>
            <a:lvl5pPr>
              <a:defRPr sz="2150"/>
            </a:lvl5pPr>
            <a:lvl6pPr>
              <a:defRPr sz="2150"/>
            </a:lvl6pPr>
            <a:lvl7pPr>
              <a:defRPr sz="2150"/>
            </a:lvl7pPr>
            <a:lvl8pPr>
              <a:defRPr sz="2150"/>
            </a:lvl8pPr>
            <a:lvl9pPr>
              <a:defRPr sz="2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80304" y="638364"/>
            <a:ext cx="11431395" cy="1172069"/>
          </a:xfrm>
          <a:prstGeom prst="rect">
            <a:avLst/>
          </a:prstGeom>
        </p:spPr>
        <p:txBody>
          <a:bodyPr vert="horz" lIns="217490" tIns="108744" rIns="217490" bIns="108744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1451" y="6356351"/>
            <a:ext cx="770950" cy="253980"/>
          </a:xfrm>
          <a:prstGeom prst="rect">
            <a:avLst/>
          </a:prstGeom>
        </p:spPr>
        <p:txBody>
          <a:bodyPr lIns="217509" tIns="108751" rIns="217509" bIns="108751"/>
          <a:lstStyle>
            <a:lvl1pPr algn="r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pPr defTabSz="1087529"/>
            <a:fld id="{A0766D6C-F9FB-4640-A7F2-101D6CFA6B56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  <a:ea typeface="Geneva" charset="-128"/>
              </a:rPr>
              <a:pPr defTabSz="1087529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81500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368558"/>
            <a:ext cx="5386918" cy="639762"/>
          </a:xfrm>
        </p:spPr>
        <p:txBody>
          <a:bodyPr anchor="b"/>
          <a:lstStyle>
            <a:lvl1pPr marL="0" indent="0">
              <a:buNone/>
              <a:defRPr sz="2850" b="1"/>
            </a:lvl1pPr>
            <a:lvl2pPr marL="543717" indent="0">
              <a:buNone/>
              <a:defRPr sz="2400" b="1"/>
            </a:lvl2pPr>
            <a:lvl3pPr marL="1087434" indent="0">
              <a:buNone/>
              <a:defRPr sz="2150" b="1"/>
            </a:lvl3pPr>
            <a:lvl4pPr marL="1631155" indent="0">
              <a:buNone/>
              <a:defRPr sz="1900" b="1"/>
            </a:lvl4pPr>
            <a:lvl5pPr marL="2174874" indent="0">
              <a:buNone/>
              <a:defRPr sz="1900" b="1"/>
            </a:lvl5pPr>
            <a:lvl6pPr marL="2718590" indent="0">
              <a:buNone/>
              <a:defRPr sz="1900" b="1"/>
            </a:lvl6pPr>
            <a:lvl7pPr marL="3262308" indent="0">
              <a:buNone/>
              <a:defRPr sz="1900" b="1"/>
            </a:lvl7pPr>
            <a:lvl8pPr marL="3806025" indent="0">
              <a:buNone/>
              <a:defRPr sz="1900" b="1"/>
            </a:lvl8pPr>
            <a:lvl9pPr marL="434974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3008320"/>
            <a:ext cx="5386918" cy="2876446"/>
          </a:xfrm>
        </p:spPr>
        <p:txBody>
          <a:bodyPr/>
          <a:lstStyle>
            <a:lvl1pPr>
              <a:defRPr sz="2850"/>
            </a:lvl1pPr>
            <a:lvl2pPr>
              <a:defRPr sz="2400"/>
            </a:lvl2pPr>
            <a:lvl3pPr>
              <a:defRPr sz="215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1" y="2368558"/>
            <a:ext cx="5389034" cy="639762"/>
          </a:xfrm>
        </p:spPr>
        <p:txBody>
          <a:bodyPr anchor="b"/>
          <a:lstStyle>
            <a:lvl1pPr marL="0" indent="0">
              <a:buNone/>
              <a:defRPr sz="2850" b="1"/>
            </a:lvl1pPr>
            <a:lvl2pPr marL="543717" indent="0">
              <a:buNone/>
              <a:defRPr sz="2400" b="1"/>
            </a:lvl2pPr>
            <a:lvl3pPr marL="1087434" indent="0">
              <a:buNone/>
              <a:defRPr sz="2150" b="1"/>
            </a:lvl3pPr>
            <a:lvl4pPr marL="1631155" indent="0">
              <a:buNone/>
              <a:defRPr sz="1900" b="1"/>
            </a:lvl4pPr>
            <a:lvl5pPr marL="2174874" indent="0">
              <a:buNone/>
              <a:defRPr sz="1900" b="1"/>
            </a:lvl5pPr>
            <a:lvl6pPr marL="2718590" indent="0">
              <a:buNone/>
              <a:defRPr sz="1900" b="1"/>
            </a:lvl6pPr>
            <a:lvl7pPr marL="3262308" indent="0">
              <a:buNone/>
              <a:defRPr sz="1900" b="1"/>
            </a:lvl7pPr>
            <a:lvl8pPr marL="3806025" indent="0">
              <a:buNone/>
              <a:defRPr sz="1900" b="1"/>
            </a:lvl8pPr>
            <a:lvl9pPr marL="434974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1" y="3008320"/>
            <a:ext cx="5389034" cy="2876446"/>
          </a:xfrm>
        </p:spPr>
        <p:txBody>
          <a:bodyPr/>
          <a:lstStyle>
            <a:lvl1pPr>
              <a:defRPr sz="2850"/>
            </a:lvl1pPr>
            <a:lvl2pPr>
              <a:defRPr sz="2400"/>
            </a:lvl2pPr>
            <a:lvl3pPr>
              <a:defRPr sz="215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80304" y="638364"/>
            <a:ext cx="11431395" cy="1172069"/>
          </a:xfrm>
          <a:prstGeom prst="rect">
            <a:avLst/>
          </a:prstGeom>
        </p:spPr>
        <p:txBody>
          <a:bodyPr vert="horz" lIns="217490" tIns="108744" rIns="217490" bIns="108744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1451" y="6356351"/>
            <a:ext cx="770950" cy="253980"/>
          </a:xfrm>
          <a:prstGeom prst="rect">
            <a:avLst/>
          </a:prstGeom>
        </p:spPr>
        <p:txBody>
          <a:bodyPr lIns="217509" tIns="108751" rIns="217509" bIns="108751"/>
          <a:lstStyle>
            <a:lvl1pPr algn="r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pPr defTabSz="1087529"/>
            <a:fld id="{A0766D6C-F9FB-4640-A7F2-101D6CFA6B56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  <a:ea typeface="Geneva" charset="-128"/>
              </a:rPr>
              <a:pPr defTabSz="1087529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22650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" y="638364"/>
            <a:ext cx="12191999" cy="1172069"/>
          </a:xfrm>
        </p:spPr>
        <p:txBody>
          <a:bodyPr/>
          <a:lstStyle>
            <a:lvl1pPr>
              <a:defRPr spc="0"/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1451" y="6356351"/>
            <a:ext cx="770950" cy="253980"/>
          </a:xfrm>
          <a:prstGeom prst="rect">
            <a:avLst/>
          </a:prstGeom>
        </p:spPr>
        <p:txBody>
          <a:bodyPr lIns="217509" tIns="108751" rIns="217509" bIns="108751"/>
          <a:lstStyle>
            <a:lvl1pPr algn="r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pPr defTabSz="1087529"/>
            <a:fld id="{A0766D6C-F9FB-4640-A7F2-101D6CFA6B56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  <a:ea typeface="Geneva" charset="-128"/>
              </a:rPr>
              <a:pPr defTabSz="1087529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774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9A4-FA42-43F3-B001-E4F9B4B1B8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888D-B5A6-4A3F-9F4A-37F94B83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29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1451" y="6356351"/>
            <a:ext cx="770950" cy="253980"/>
          </a:xfrm>
          <a:prstGeom prst="rect">
            <a:avLst/>
          </a:prstGeom>
        </p:spPr>
        <p:txBody>
          <a:bodyPr lIns="217509" tIns="108751" rIns="217509" bIns="108751"/>
          <a:lstStyle>
            <a:lvl1pPr algn="r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pPr defTabSz="1087529"/>
            <a:fld id="{A0766D6C-F9FB-4640-A7F2-101D6CFA6B56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  <a:ea typeface="Geneva" charset="-128"/>
              </a:rPr>
              <a:pPr defTabSz="1087529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09663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0" y="273052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5"/>
            <a:ext cx="6815668" cy="5853113"/>
          </a:xfrm>
        </p:spPr>
        <p:txBody>
          <a:bodyPr/>
          <a:lstStyle>
            <a:lvl1pPr>
              <a:defRPr sz="3801"/>
            </a:lvl1pPr>
            <a:lvl2pPr>
              <a:defRPr sz="3350"/>
            </a:lvl2pPr>
            <a:lvl3pPr>
              <a:defRPr sz="285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0" y="1435104"/>
            <a:ext cx="4011084" cy="4691063"/>
          </a:xfrm>
        </p:spPr>
        <p:txBody>
          <a:bodyPr/>
          <a:lstStyle>
            <a:lvl1pPr marL="0" indent="0">
              <a:buNone/>
              <a:defRPr sz="1651"/>
            </a:lvl1pPr>
            <a:lvl2pPr marL="543717" indent="0">
              <a:buNone/>
              <a:defRPr sz="1451"/>
            </a:lvl2pPr>
            <a:lvl3pPr marL="1087434" indent="0">
              <a:buNone/>
              <a:defRPr sz="1200"/>
            </a:lvl3pPr>
            <a:lvl4pPr marL="1631155" indent="0">
              <a:buNone/>
              <a:defRPr sz="1051"/>
            </a:lvl4pPr>
            <a:lvl5pPr marL="2174874" indent="0">
              <a:buNone/>
              <a:defRPr sz="1051"/>
            </a:lvl5pPr>
            <a:lvl6pPr marL="2718590" indent="0">
              <a:buNone/>
              <a:defRPr sz="1051"/>
            </a:lvl6pPr>
            <a:lvl7pPr marL="3262308" indent="0">
              <a:buNone/>
              <a:defRPr sz="1051"/>
            </a:lvl7pPr>
            <a:lvl8pPr marL="3806025" indent="0">
              <a:buNone/>
              <a:defRPr sz="1051"/>
            </a:lvl8pPr>
            <a:lvl9pPr marL="4349744" indent="0">
              <a:buNone/>
              <a:defRPr sz="10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1451" y="6356351"/>
            <a:ext cx="770950" cy="253980"/>
          </a:xfrm>
          <a:prstGeom prst="rect">
            <a:avLst/>
          </a:prstGeom>
        </p:spPr>
        <p:txBody>
          <a:bodyPr lIns="217509" tIns="108751" rIns="217509" bIns="108751"/>
          <a:lstStyle>
            <a:lvl1pPr algn="r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pPr defTabSz="1087529"/>
            <a:fld id="{A0766D6C-F9FB-4640-A7F2-101D6CFA6B56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  <a:ea typeface="Geneva" charset="-128"/>
              </a:rPr>
              <a:pPr defTabSz="1087529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02346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2"/>
            <a:ext cx="7315200" cy="566739"/>
          </a:xfrm>
        </p:spPr>
        <p:txBody>
          <a:bodyPr anchor="b"/>
          <a:lstStyle>
            <a:lvl1pPr algn="l">
              <a:defRPr sz="24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801" baseline="0">
                <a:latin typeface="+mj-lt"/>
              </a:defRPr>
            </a:lvl1pPr>
            <a:lvl2pPr marL="543717" indent="0">
              <a:buNone/>
              <a:defRPr sz="3350"/>
            </a:lvl2pPr>
            <a:lvl3pPr marL="1087434" indent="0">
              <a:buNone/>
              <a:defRPr sz="2850"/>
            </a:lvl3pPr>
            <a:lvl4pPr marL="1631155" indent="0">
              <a:buNone/>
              <a:defRPr sz="2400"/>
            </a:lvl4pPr>
            <a:lvl5pPr marL="2174874" indent="0">
              <a:buNone/>
              <a:defRPr sz="2400"/>
            </a:lvl5pPr>
            <a:lvl6pPr marL="2718590" indent="0">
              <a:buNone/>
              <a:defRPr sz="2400"/>
            </a:lvl6pPr>
            <a:lvl7pPr marL="3262308" indent="0">
              <a:buNone/>
              <a:defRPr sz="2400"/>
            </a:lvl7pPr>
            <a:lvl8pPr marL="3806025" indent="0">
              <a:buNone/>
              <a:defRPr sz="2400"/>
            </a:lvl8pPr>
            <a:lvl9pPr marL="4349744" indent="0">
              <a:buNone/>
              <a:defRPr sz="2400"/>
            </a:lvl9pPr>
          </a:lstStyle>
          <a:p>
            <a:r>
              <a:rPr lang="en-US" dirty="0"/>
              <a:t>Double-Click to Edit or Insert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40"/>
            <a:ext cx="7315200" cy="804862"/>
          </a:xfrm>
        </p:spPr>
        <p:txBody>
          <a:bodyPr/>
          <a:lstStyle>
            <a:lvl1pPr marL="0" indent="0">
              <a:buNone/>
              <a:defRPr sz="1651"/>
            </a:lvl1pPr>
            <a:lvl2pPr marL="543717" indent="0">
              <a:buNone/>
              <a:defRPr sz="1451"/>
            </a:lvl2pPr>
            <a:lvl3pPr marL="1087434" indent="0">
              <a:buNone/>
              <a:defRPr sz="1200"/>
            </a:lvl3pPr>
            <a:lvl4pPr marL="1631155" indent="0">
              <a:buNone/>
              <a:defRPr sz="1051"/>
            </a:lvl4pPr>
            <a:lvl5pPr marL="2174874" indent="0">
              <a:buNone/>
              <a:defRPr sz="1051"/>
            </a:lvl5pPr>
            <a:lvl6pPr marL="2718590" indent="0">
              <a:buNone/>
              <a:defRPr sz="1051"/>
            </a:lvl6pPr>
            <a:lvl7pPr marL="3262308" indent="0">
              <a:buNone/>
              <a:defRPr sz="1051"/>
            </a:lvl7pPr>
            <a:lvl8pPr marL="3806025" indent="0">
              <a:buNone/>
              <a:defRPr sz="1051"/>
            </a:lvl8pPr>
            <a:lvl9pPr marL="4349744" indent="0">
              <a:buNone/>
              <a:defRPr sz="10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1451" y="6356351"/>
            <a:ext cx="770950" cy="253980"/>
          </a:xfrm>
          <a:prstGeom prst="rect">
            <a:avLst/>
          </a:prstGeom>
        </p:spPr>
        <p:txBody>
          <a:bodyPr lIns="217509" tIns="108751" rIns="217509" bIns="108751"/>
          <a:lstStyle>
            <a:lvl1pPr algn="r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pPr defTabSz="1087529"/>
            <a:fld id="{A0766D6C-F9FB-4640-A7F2-101D6CFA6B56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  <a:ea typeface="Geneva" charset="-128"/>
              </a:rPr>
              <a:pPr defTabSz="1087529"/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96512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ead-in Sentenc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649" y="1631992"/>
            <a:ext cx="11489347" cy="4811840"/>
          </a:xfrm>
        </p:spPr>
        <p:txBody>
          <a:bodyPr/>
          <a:lstStyle>
            <a:lvl2pPr marL="685783" indent="-342891">
              <a:defRPr/>
            </a:lvl2pPr>
            <a:lvl3pPr marL="969938" indent="-280981">
              <a:defRPr/>
            </a:lvl3pPr>
            <a:lvl4pPr marL="1203295" indent="-233357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1049219"/>
            <a:ext cx="12192000" cy="521208"/>
          </a:xfrm>
          <a:solidFill>
            <a:srgbClr val="00294C"/>
          </a:solidFill>
        </p:spPr>
        <p:txBody>
          <a:bodyPr anchor="ctr" anchorCtr="0">
            <a:noAutofit/>
          </a:bodyPr>
          <a:lstStyle>
            <a:lvl1pPr marL="171446" indent="0">
              <a:buNone/>
              <a:defRPr sz="1467" b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8900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49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80305" y="2145310"/>
            <a:ext cx="11431396" cy="117206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0811934" y="6356353"/>
            <a:ext cx="770468" cy="254000"/>
          </a:xfrm>
          <a:prstGeom prst="rect">
            <a:avLst/>
          </a:prstGeom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D0D0D"/>
                </a:solidFill>
                <a:latin typeface="Futura Std Medium" pitchFamily="34" charset="0"/>
              </a:defRPr>
            </a:lvl1pPr>
          </a:lstStyle>
          <a:p>
            <a:pPr defTabSz="912665" fontAlgn="base">
              <a:spcBef>
                <a:spcPct val="0"/>
              </a:spcBef>
              <a:spcAft>
                <a:spcPct val="0"/>
              </a:spcAft>
            </a:pPr>
            <a:fld id="{1EC597F4-9062-4D0A-AA94-2015F6818A37}" type="slidenum">
              <a:rPr lang="en-US" smtClean="0">
                <a:ea typeface="Geneva" charset="-128"/>
              </a:rPr>
              <a:pPr defTabSz="91266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55116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9448800" cy="381000"/>
          </a:xfrm>
        </p:spPr>
        <p:txBody>
          <a:bodyPr>
            <a:normAutofit/>
          </a:bodyPr>
          <a:lstStyle>
            <a:lvl1pPr marL="0" indent="0" algn="l">
              <a:buNone/>
              <a:defRPr sz="1400" b="1" cap="all">
                <a:solidFill>
                  <a:srgbClr val="00654F"/>
                </a:solidFill>
                <a:latin typeface="+mn-lt"/>
              </a:defRPr>
            </a:lvl1pPr>
            <a:lvl2pPr marL="457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80305" y="2209800"/>
            <a:ext cx="11431396" cy="609600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4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016000" y="2971800"/>
            <a:ext cx="10769600" cy="32004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n-lt"/>
              </a:defRPr>
            </a:lvl1pPr>
            <a:lvl2pPr>
              <a:buNone/>
              <a:defRPr sz="2000">
                <a:latin typeface="+mn-lt"/>
              </a:defRPr>
            </a:lvl2pPr>
            <a:lvl3pPr>
              <a:buNone/>
              <a:defRPr sz="2000">
                <a:latin typeface="+mn-lt"/>
              </a:defRPr>
            </a:lvl3pPr>
            <a:lvl4pPr>
              <a:buNone/>
              <a:defRPr>
                <a:latin typeface="+mn-lt"/>
              </a:defRPr>
            </a:lvl4pPr>
            <a:lvl5pPr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0811934" y="6356353"/>
            <a:ext cx="770468" cy="254000"/>
          </a:xfrm>
          <a:prstGeom prst="rect">
            <a:avLst/>
          </a:prstGeom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D0D0D"/>
                </a:solidFill>
                <a:latin typeface="Futura Std Medium" pitchFamily="34" charset="0"/>
              </a:defRPr>
            </a:lvl1pPr>
          </a:lstStyle>
          <a:p>
            <a:pPr defTabSz="912665" fontAlgn="base">
              <a:spcBef>
                <a:spcPct val="0"/>
              </a:spcBef>
              <a:spcAft>
                <a:spcPct val="0"/>
              </a:spcAft>
            </a:pPr>
            <a:fld id="{803E49AA-4296-463A-89F2-7216B37229EF}" type="slidenum">
              <a:rPr lang="en-US" smtClean="0">
                <a:ea typeface="Geneva" charset="-128"/>
              </a:rPr>
              <a:pPr defTabSz="91266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19680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80305" y="638365"/>
            <a:ext cx="11431396" cy="117206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0811934" y="6356353"/>
            <a:ext cx="770468" cy="254000"/>
          </a:xfrm>
          <a:prstGeom prst="rect">
            <a:avLst/>
          </a:prstGeom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D0D0D"/>
                </a:solidFill>
                <a:latin typeface="Futura Std Medium" pitchFamily="34" charset="0"/>
              </a:defRPr>
            </a:lvl1pPr>
          </a:lstStyle>
          <a:p>
            <a:pPr defTabSz="912665" fontAlgn="base">
              <a:spcBef>
                <a:spcPct val="0"/>
              </a:spcBef>
              <a:spcAft>
                <a:spcPct val="0"/>
              </a:spcAft>
            </a:pPr>
            <a:fld id="{1DA78E36-A4CE-491D-90FB-16F3249F4147}" type="slidenum">
              <a:rPr lang="en-US" smtClean="0">
                <a:ea typeface="Geneva" charset="-128"/>
              </a:rPr>
              <a:pPr defTabSz="91266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34647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0304" y="2184405"/>
            <a:ext cx="5429912" cy="353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0340" y="2184405"/>
            <a:ext cx="5501360" cy="353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80305" y="638365"/>
            <a:ext cx="11431396" cy="117206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0811934" y="6356353"/>
            <a:ext cx="770468" cy="254000"/>
          </a:xfrm>
          <a:prstGeom prst="rect">
            <a:avLst/>
          </a:prstGeom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D0D0D"/>
                </a:solidFill>
                <a:latin typeface="Futura Std Medium" pitchFamily="34" charset="0"/>
              </a:defRPr>
            </a:lvl1pPr>
          </a:lstStyle>
          <a:p>
            <a:pPr defTabSz="912665" fontAlgn="base">
              <a:spcBef>
                <a:spcPct val="0"/>
              </a:spcBef>
              <a:spcAft>
                <a:spcPct val="0"/>
              </a:spcAft>
            </a:pPr>
            <a:fld id="{3E5D0ACA-C459-4841-AF4D-DD80330E5D83}" type="slidenum">
              <a:rPr lang="en-US" smtClean="0">
                <a:ea typeface="Geneva" charset="-128"/>
              </a:rPr>
              <a:pPr defTabSz="91266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217258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368561"/>
            <a:ext cx="538691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8" indent="0">
              <a:buNone/>
              <a:defRPr sz="2000" b="1"/>
            </a:lvl2pPr>
            <a:lvl3pPr marL="914175" indent="0">
              <a:buNone/>
              <a:defRPr sz="1800" b="1"/>
            </a:lvl3pPr>
            <a:lvl4pPr marL="1371262" indent="0">
              <a:buNone/>
              <a:defRPr sz="1600" b="1"/>
            </a:lvl4pPr>
            <a:lvl5pPr marL="1828350" indent="0">
              <a:buNone/>
              <a:defRPr sz="1600" b="1"/>
            </a:lvl5pPr>
            <a:lvl6pPr marL="2285437" indent="0">
              <a:buNone/>
              <a:defRPr sz="1600" b="1"/>
            </a:lvl6pPr>
            <a:lvl7pPr marL="2742524" indent="0">
              <a:buNone/>
              <a:defRPr sz="1600" b="1"/>
            </a:lvl7pPr>
            <a:lvl8pPr marL="3199612" indent="0">
              <a:buNone/>
              <a:defRPr sz="1600" b="1"/>
            </a:lvl8pPr>
            <a:lvl9pPr marL="365669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3008321"/>
            <a:ext cx="5386918" cy="2876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9" y="2368561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8" indent="0">
              <a:buNone/>
              <a:defRPr sz="2000" b="1"/>
            </a:lvl2pPr>
            <a:lvl3pPr marL="914175" indent="0">
              <a:buNone/>
              <a:defRPr sz="1800" b="1"/>
            </a:lvl3pPr>
            <a:lvl4pPr marL="1371262" indent="0">
              <a:buNone/>
              <a:defRPr sz="1600" b="1"/>
            </a:lvl4pPr>
            <a:lvl5pPr marL="1828350" indent="0">
              <a:buNone/>
              <a:defRPr sz="1600" b="1"/>
            </a:lvl5pPr>
            <a:lvl6pPr marL="2285437" indent="0">
              <a:buNone/>
              <a:defRPr sz="1600" b="1"/>
            </a:lvl6pPr>
            <a:lvl7pPr marL="2742524" indent="0">
              <a:buNone/>
              <a:defRPr sz="1600" b="1"/>
            </a:lvl7pPr>
            <a:lvl8pPr marL="3199612" indent="0">
              <a:buNone/>
              <a:defRPr sz="1600" b="1"/>
            </a:lvl8pPr>
            <a:lvl9pPr marL="365669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9" y="3008321"/>
            <a:ext cx="5389034" cy="2876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80305" y="638365"/>
            <a:ext cx="11431396" cy="117206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0811934" y="6356353"/>
            <a:ext cx="770468" cy="254000"/>
          </a:xfrm>
          <a:prstGeom prst="rect">
            <a:avLst/>
          </a:prstGeom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D0D0D"/>
                </a:solidFill>
                <a:latin typeface="Futura Std Medium" pitchFamily="34" charset="0"/>
              </a:defRPr>
            </a:lvl1pPr>
          </a:lstStyle>
          <a:p>
            <a:pPr defTabSz="912665" fontAlgn="base">
              <a:spcBef>
                <a:spcPct val="0"/>
              </a:spcBef>
              <a:spcAft>
                <a:spcPct val="0"/>
              </a:spcAft>
            </a:pPr>
            <a:fld id="{C88BD079-847B-494F-9A19-7A17365326D1}" type="slidenum">
              <a:rPr lang="en-US" smtClean="0">
                <a:ea typeface="Geneva" charset="-128"/>
              </a:rPr>
              <a:pPr defTabSz="91266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18679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760" y="2782890"/>
            <a:ext cx="10972484" cy="407511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defRPr>
            </a:lvl1pPr>
            <a:lvl2pPr>
              <a:defRPr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defRPr>
            </a:lvl2pPr>
            <a:lvl3pPr>
              <a:defRPr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defRPr>
            </a:lvl3pPr>
            <a:lvl4pPr>
              <a:defRPr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defRPr>
            </a:lvl4pPr>
            <a:lvl5pPr>
              <a:defRPr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759" y="1698852"/>
            <a:ext cx="11582242" cy="966334"/>
          </a:xfrm>
          <a:prstGeom prst="rect">
            <a:avLst/>
          </a:prstGeom>
        </p:spPr>
        <p:txBody>
          <a:bodyPr/>
          <a:lstStyle>
            <a:lvl1pPr algn="l">
              <a:defRPr sz="51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159518" y="1219429"/>
            <a:ext cx="5373500" cy="4794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1">
                <a:latin typeface="+mn-lt"/>
              </a:defRPr>
            </a:lvl1pPr>
            <a:lvl2pPr marL="408236" indent="0">
              <a:buFontTx/>
              <a:buNone/>
              <a:defRPr b="1">
                <a:latin typeface="+mn-lt"/>
              </a:defRPr>
            </a:lvl2pPr>
            <a:lvl3pPr marL="816471" indent="0">
              <a:buFontTx/>
              <a:buNone/>
              <a:defRPr b="1">
                <a:latin typeface="+mn-lt"/>
              </a:defRPr>
            </a:lvl3pPr>
            <a:lvl4pPr marL="1224707" indent="0">
              <a:buFontTx/>
              <a:buNone/>
              <a:defRPr b="1">
                <a:latin typeface="+mn-lt"/>
              </a:defRPr>
            </a:lvl4pPr>
            <a:lvl5pPr marL="1632941" indent="0">
              <a:buFontTx/>
              <a:buNone/>
              <a:defRPr b="1">
                <a:latin typeface="+mn-lt"/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153706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9A4-FA42-43F3-B001-E4F9B4B1B8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888D-B5A6-4A3F-9F4A-37F94B83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2659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418" y="2805340"/>
            <a:ext cx="5219472" cy="435133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charset="0"/>
              </a:defRPr>
            </a:lvl1pPr>
            <a:lvl2pPr>
              <a:defRPr baseline="0">
                <a:solidFill>
                  <a:schemeClr val="bg1"/>
                </a:solidFill>
                <a:latin typeface="Arial" charset="0"/>
              </a:defRPr>
            </a:lvl2pPr>
            <a:lvl3pPr>
              <a:defRPr baseline="0">
                <a:solidFill>
                  <a:schemeClr val="bg1"/>
                </a:solidFill>
                <a:latin typeface="Arial" charset="0"/>
              </a:defRPr>
            </a:lvl3pPr>
            <a:lvl4pPr>
              <a:defRPr baseline="0">
                <a:solidFill>
                  <a:schemeClr val="bg1"/>
                </a:solidFill>
                <a:latin typeface="Arial" charset="0"/>
              </a:defRPr>
            </a:lvl4pPr>
            <a:lvl5pPr>
              <a:defRPr baseline="0">
                <a:solidFill>
                  <a:schemeClr val="bg1"/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112" y="2827565"/>
            <a:ext cx="5219472" cy="435133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charset="0"/>
              </a:defRPr>
            </a:lvl1pPr>
            <a:lvl2pPr>
              <a:defRPr baseline="0">
                <a:solidFill>
                  <a:schemeClr val="bg1"/>
                </a:solidFill>
                <a:latin typeface="Arial" charset="0"/>
              </a:defRPr>
            </a:lvl2pPr>
            <a:lvl3pPr>
              <a:defRPr baseline="0">
                <a:solidFill>
                  <a:schemeClr val="bg1"/>
                </a:solidFill>
                <a:latin typeface="Arial" charset="0"/>
              </a:defRPr>
            </a:lvl3pPr>
            <a:lvl4pPr>
              <a:defRPr baseline="0">
                <a:solidFill>
                  <a:schemeClr val="bg1"/>
                </a:solidFill>
                <a:latin typeface="Arial" charset="0"/>
              </a:defRPr>
            </a:lvl4pPr>
            <a:lvl5pPr>
              <a:defRPr baseline="0">
                <a:solidFill>
                  <a:schemeClr val="bg1"/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759" y="1698852"/>
            <a:ext cx="11582242" cy="966334"/>
          </a:xfrm>
          <a:prstGeom prst="rect">
            <a:avLst/>
          </a:prstGeom>
        </p:spPr>
        <p:txBody>
          <a:bodyPr/>
          <a:lstStyle>
            <a:lvl1pPr algn="l">
              <a:defRPr sz="5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159518" y="1219430"/>
            <a:ext cx="5373500" cy="4794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1">
                <a:latin typeface="+mn-lt"/>
              </a:defRPr>
            </a:lvl1pPr>
            <a:lvl2pPr marL="408134" indent="0">
              <a:buFontTx/>
              <a:buNone/>
              <a:defRPr b="1">
                <a:latin typeface="+mn-lt"/>
              </a:defRPr>
            </a:lvl2pPr>
            <a:lvl3pPr marL="816267" indent="0">
              <a:buFontTx/>
              <a:buNone/>
              <a:defRPr b="1">
                <a:latin typeface="+mn-lt"/>
              </a:defRPr>
            </a:lvl3pPr>
            <a:lvl4pPr marL="1224401" indent="0">
              <a:buFontTx/>
              <a:buNone/>
              <a:defRPr b="1">
                <a:latin typeface="+mn-lt"/>
              </a:defRPr>
            </a:lvl4pPr>
            <a:lvl5pPr marL="1632535" indent="0">
              <a:buFontTx/>
              <a:buNone/>
              <a:defRPr b="1">
                <a:latin typeface="+mn-lt"/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941406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9A4-FA42-43F3-B001-E4F9B4B1B8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888D-B5A6-4A3F-9F4A-37F94B83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3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9A4-FA42-43F3-B001-E4F9B4B1B8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888D-B5A6-4A3F-9F4A-37F94B83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1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9A4-FA42-43F3-B001-E4F9B4B1B8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888D-B5A6-4A3F-9F4A-37F94B83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7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888D-B5A6-4A3F-9F4A-37F94B83F3E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9A4-FA42-43F3-B001-E4F9B4B1B8B6}" type="datetimeFigureOut">
              <a:rPr lang="en-US" smtClean="0"/>
              <a:t>8/8/2024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8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9A9A4-FA42-43F3-B001-E4F9B4B1B8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04888D-B5A6-4A3F-9F4A-37F94B83F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3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0304" y="638364"/>
            <a:ext cx="11431395" cy="1172069"/>
          </a:xfrm>
          <a:prstGeom prst="rect">
            <a:avLst/>
          </a:prstGeom>
        </p:spPr>
        <p:txBody>
          <a:bodyPr vert="horz" lIns="217490" tIns="108744" rIns="217490" bIns="108744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089496"/>
            <a:ext cx="10972800" cy="4036672"/>
          </a:xfrm>
          <a:prstGeom prst="rect">
            <a:avLst/>
          </a:prstGeom>
        </p:spPr>
        <p:txBody>
          <a:bodyPr vert="horz" lIns="217490" tIns="108744" rIns="217490" bIns="108744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26822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hf sldNum="0" hdr="0" ftr="0" dt="0"/>
  <p:txStyles>
    <p:titleStyle>
      <a:lvl1pPr algn="ctr" defTabSz="1087434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07788" indent="-407788" algn="l" defTabSz="1087434" rtl="0" eaLnBrk="1" latinLnBrk="0" hangingPunct="1">
        <a:spcBef>
          <a:spcPct val="20000"/>
        </a:spcBef>
        <a:buFont typeface="Arial" pitchFamily="34" charset="0"/>
        <a:buChar char="•"/>
        <a:defRPr sz="3450" kern="1200">
          <a:solidFill>
            <a:schemeClr val="bg2"/>
          </a:solidFill>
          <a:latin typeface="Futura Std Light" pitchFamily="34" charset="0"/>
          <a:ea typeface="+mn-ea"/>
          <a:cs typeface="+mn-cs"/>
        </a:defRPr>
      </a:lvl1pPr>
      <a:lvl2pPr marL="883541" indent="-339825" algn="l" defTabSz="1087434" rtl="0" eaLnBrk="1" latinLnBrk="0" hangingPunct="1">
        <a:spcBef>
          <a:spcPct val="20000"/>
        </a:spcBef>
        <a:buFont typeface="Arial" pitchFamily="34" charset="0"/>
        <a:buChar char="•"/>
        <a:defRPr sz="3101" kern="1200">
          <a:solidFill>
            <a:schemeClr val="bg2"/>
          </a:solidFill>
          <a:latin typeface="Futura Std Light" pitchFamily="34" charset="0"/>
          <a:ea typeface="+mn-ea"/>
          <a:cs typeface="+mn-cs"/>
        </a:defRPr>
      </a:lvl2pPr>
      <a:lvl3pPr marL="1359294" indent="-271859" algn="l" defTabSz="1087434" rtl="0" eaLnBrk="1" latinLnBrk="0" hangingPunct="1">
        <a:spcBef>
          <a:spcPct val="20000"/>
        </a:spcBef>
        <a:buFont typeface="Arial" pitchFamily="34" charset="0"/>
        <a:buChar char="•"/>
        <a:defRPr sz="2850" kern="1200">
          <a:solidFill>
            <a:schemeClr val="bg2"/>
          </a:solidFill>
          <a:latin typeface="Futura Std Light" pitchFamily="34" charset="0"/>
          <a:ea typeface="+mn-ea"/>
          <a:cs typeface="+mn-cs"/>
        </a:defRPr>
      </a:lvl3pPr>
      <a:lvl4pPr marL="1903013" indent="-271859" algn="l" defTabSz="108743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2"/>
          </a:solidFill>
          <a:latin typeface="Futura Std Light" pitchFamily="34" charset="0"/>
          <a:ea typeface="+mn-ea"/>
          <a:cs typeface="+mn-cs"/>
        </a:defRPr>
      </a:lvl4pPr>
      <a:lvl5pPr marL="2446728" indent="-271859" algn="l" defTabSz="108743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2"/>
          </a:solidFill>
          <a:latin typeface="Futura Std Light" pitchFamily="34" charset="0"/>
          <a:ea typeface="+mn-ea"/>
          <a:cs typeface="+mn-cs"/>
        </a:defRPr>
      </a:lvl5pPr>
      <a:lvl6pPr marL="2990447" indent="-271859" algn="l" defTabSz="108743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4165" indent="-271859" algn="l" defTabSz="108743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77886" indent="-271859" algn="l" defTabSz="108743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1602" indent="-271859" algn="l" defTabSz="108743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7434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1pPr>
      <a:lvl2pPr marL="543717" algn="l" defTabSz="1087434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87434" algn="l" defTabSz="1087434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3pPr>
      <a:lvl4pPr marL="1631155" algn="l" defTabSz="1087434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4" algn="l" defTabSz="1087434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5pPr>
      <a:lvl6pPr marL="2718590" algn="l" defTabSz="1087434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6pPr>
      <a:lvl7pPr marL="3262308" algn="l" defTabSz="1087434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7pPr>
      <a:lvl8pPr marL="3806025" algn="l" defTabSz="1087434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8pPr>
      <a:lvl9pPr marL="4349744" algn="l" defTabSz="1087434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0304" y="638364"/>
            <a:ext cx="11431395" cy="1172069"/>
          </a:xfrm>
          <a:prstGeom prst="rect">
            <a:avLst/>
          </a:prstGeom>
        </p:spPr>
        <p:txBody>
          <a:bodyPr vert="horz" lIns="217490" tIns="108744" rIns="217490" bIns="108744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089496"/>
            <a:ext cx="10972800" cy="4036672"/>
          </a:xfrm>
          <a:prstGeom prst="rect">
            <a:avLst/>
          </a:prstGeom>
        </p:spPr>
        <p:txBody>
          <a:bodyPr vert="horz" lIns="217490" tIns="108744" rIns="217490" bIns="108744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0004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hf sldNum="0" hdr="0" ftr="0" dt="0"/>
  <p:txStyles>
    <p:titleStyle>
      <a:lvl1pPr algn="ctr" defTabSz="1087434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07788" indent="-407788" algn="l" defTabSz="1087434" rtl="0" eaLnBrk="1" latinLnBrk="0" hangingPunct="1">
        <a:spcBef>
          <a:spcPct val="20000"/>
        </a:spcBef>
        <a:buFont typeface="Arial" pitchFamily="34" charset="0"/>
        <a:buChar char="•"/>
        <a:defRPr sz="3450" kern="1200">
          <a:solidFill>
            <a:schemeClr val="bg2"/>
          </a:solidFill>
          <a:latin typeface="Futura Std Light" pitchFamily="34" charset="0"/>
          <a:ea typeface="+mn-ea"/>
          <a:cs typeface="+mn-cs"/>
        </a:defRPr>
      </a:lvl1pPr>
      <a:lvl2pPr marL="883541" indent="-339825" algn="l" defTabSz="1087434" rtl="0" eaLnBrk="1" latinLnBrk="0" hangingPunct="1">
        <a:spcBef>
          <a:spcPct val="20000"/>
        </a:spcBef>
        <a:buFont typeface="Arial" pitchFamily="34" charset="0"/>
        <a:buChar char="•"/>
        <a:defRPr sz="3101" kern="1200">
          <a:solidFill>
            <a:schemeClr val="bg2"/>
          </a:solidFill>
          <a:latin typeface="Futura Std Light" pitchFamily="34" charset="0"/>
          <a:ea typeface="+mn-ea"/>
          <a:cs typeface="+mn-cs"/>
        </a:defRPr>
      </a:lvl2pPr>
      <a:lvl3pPr marL="1359294" indent="-271859" algn="l" defTabSz="1087434" rtl="0" eaLnBrk="1" latinLnBrk="0" hangingPunct="1">
        <a:spcBef>
          <a:spcPct val="20000"/>
        </a:spcBef>
        <a:buFont typeface="Arial" pitchFamily="34" charset="0"/>
        <a:buChar char="•"/>
        <a:defRPr sz="2850" kern="1200">
          <a:solidFill>
            <a:schemeClr val="bg2"/>
          </a:solidFill>
          <a:latin typeface="Futura Std Light" pitchFamily="34" charset="0"/>
          <a:ea typeface="+mn-ea"/>
          <a:cs typeface="+mn-cs"/>
        </a:defRPr>
      </a:lvl3pPr>
      <a:lvl4pPr marL="1903013" indent="-271859" algn="l" defTabSz="108743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2"/>
          </a:solidFill>
          <a:latin typeface="Futura Std Light" pitchFamily="34" charset="0"/>
          <a:ea typeface="+mn-ea"/>
          <a:cs typeface="+mn-cs"/>
        </a:defRPr>
      </a:lvl4pPr>
      <a:lvl5pPr marL="2446728" indent="-271859" algn="l" defTabSz="108743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2"/>
          </a:solidFill>
          <a:latin typeface="Futura Std Light" pitchFamily="34" charset="0"/>
          <a:ea typeface="+mn-ea"/>
          <a:cs typeface="+mn-cs"/>
        </a:defRPr>
      </a:lvl5pPr>
      <a:lvl6pPr marL="2990447" indent="-271859" algn="l" defTabSz="108743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4165" indent="-271859" algn="l" defTabSz="108743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77886" indent="-271859" algn="l" defTabSz="108743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1602" indent="-271859" algn="l" defTabSz="108743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7434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1pPr>
      <a:lvl2pPr marL="543717" algn="l" defTabSz="1087434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87434" algn="l" defTabSz="1087434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3pPr>
      <a:lvl4pPr marL="1631155" algn="l" defTabSz="1087434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4" algn="l" defTabSz="1087434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5pPr>
      <a:lvl6pPr marL="2718590" algn="l" defTabSz="1087434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6pPr>
      <a:lvl7pPr marL="3262308" algn="l" defTabSz="1087434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7pPr>
      <a:lvl8pPr marL="3806025" algn="l" defTabSz="1087434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8pPr>
      <a:lvl9pPr marL="4349744" algn="l" defTabSz="1087434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2E3ACA5-DECD-4658-B7E3-44A3C3322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617" y="240891"/>
            <a:ext cx="11571201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dirty="0"/>
              <a:t>Bringing It All Together: Activities and Community Learning (Years 1-2)</a:t>
            </a:r>
            <a:endParaRPr lang="en-US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6BDBF7-9EEF-4C7A-A0A5-B4A33888A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183" y="1488613"/>
            <a:ext cx="11840494" cy="4941684"/>
          </a:xfrm>
        </p:spPr>
        <p:txBody>
          <a:bodyPr>
            <a:noAutofit/>
          </a:bodyPr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66AC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GOAL 1: Sustainable Infrastructure That Supports Ideal Birthing Conditions for Everyone</a:t>
            </a:r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66AC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GOAL 2: Equitable, Safe and Inclusive Practice </a:t>
            </a:r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66AC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GOAL 3: Women/Birthing People Are Supported and Have the Power To Make Informed Decisions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lvl="2" indent="0">
              <a:spcBef>
                <a:spcPts val="0"/>
              </a:spcBef>
              <a:buNone/>
            </a:pPr>
            <a:endParaRPr lang="en-US" sz="2000" b="1" dirty="0"/>
          </a:p>
          <a:p>
            <a:pPr marL="0" marR="0" indent="0">
              <a:spcBef>
                <a:spcPts val="0"/>
              </a:spcBef>
              <a:buNone/>
            </a:pPr>
            <a:r>
              <a:rPr lang="en-US" sz="20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Creation of Local Inclusive Coalition Initiative</a:t>
            </a:r>
          </a:p>
          <a:p>
            <a:pPr marL="0" marR="0" indent="0">
              <a:spcBef>
                <a:spcPts val="0"/>
              </a:spcBef>
              <a:buNone/>
            </a:pPr>
            <a:r>
              <a:rPr lang="en-US" i="1" dirty="0">
                <a:effectLst/>
                <a:ea typeface="Times New Roman" panose="02020603050405020304" pitchFamily="18" charset="0"/>
              </a:rPr>
              <a:t>Coalition-led improvements that focus on local priorities as determined by the Birthing Communities with broad stakeholder representation that integrates patient voice and breaks down silos between providers</a:t>
            </a:r>
          </a:p>
          <a:p>
            <a:pPr marL="0" marR="0" indent="0">
              <a:spcBef>
                <a:spcPts val="0"/>
              </a:spcBef>
              <a:buNone/>
            </a:pPr>
            <a:endParaRPr lang="en-US" i="1" u="sng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buNone/>
            </a:pPr>
            <a:r>
              <a:rPr lang="en-US" sz="20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Community process mapping and community resource mapping to better understand current landscape</a:t>
            </a: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Share best practices, identify support services, share data, and work on AIM bundles</a:t>
            </a: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Building relationships and starting with listening groups in disproportionally impacted communities in Manchester and Nashua</a:t>
            </a:r>
          </a:p>
        </p:txBody>
      </p:sp>
    </p:spTree>
    <p:extLst>
      <p:ext uri="{BB962C8B-B14F-4D97-AF65-F5344CB8AC3E}">
        <p14:creationId xmlns:p14="http://schemas.microsoft.com/office/powerpoint/2010/main" val="407776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2E3ACA5-DECD-4658-B7E3-44A3C3322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327" y="150766"/>
            <a:ext cx="11752112" cy="106843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000" dirty="0"/>
              <a:t>Bringing It All Together: Activities and Community Learning (Years 1-2)</a:t>
            </a:r>
            <a:endParaRPr lang="en-US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6BDBF7-9EEF-4C7A-A0A5-B4A33888A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327" y="1219200"/>
            <a:ext cx="11833229" cy="5638790"/>
          </a:xfrm>
        </p:spPr>
        <p:txBody>
          <a:bodyPr>
            <a:noAutofit/>
          </a:bodyPr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66AC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GOAL 1: Sustainable Infrastructure That Supports Ideal Birthing Conditions for Everyone</a:t>
            </a:r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66AC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GOAL 2: Equitable, Safe and Inclusive Practice </a:t>
            </a:r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66AC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GOAL 3: Women/Birthing People Are Supported and Have the Power To Make Informed Decisions</a:t>
            </a:r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66AC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lvl="2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70C0"/>
                </a:solidFill>
              </a:rPr>
              <a:t>Collective Learning Webinars to Educate, Convene, and Build Awareness Initiative - </a:t>
            </a:r>
            <a:r>
              <a:rPr lang="en-US" sz="1800" i="1" dirty="0">
                <a:solidFill>
                  <a:schemeClr val="tx1"/>
                </a:solidFill>
              </a:rPr>
              <a:t>Offering monthly webinars virtual learning opportunities covering the full spectrum of the perinatal journey, co-produced and driven by the communities </a:t>
            </a:r>
            <a:r>
              <a:rPr lang="en-US" sz="1800" i="1" dirty="0"/>
              <a:t>and coalitions </a:t>
            </a:r>
          </a:p>
          <a:p>
            <a:pPr marL="0" lvl="2" indent="0">
              <a:spcBef>
                <a:spcPts val="0"/>
              </a:spcBef>
              <a:buNone/>
            </a:pPr>
            <a:endParaRPr lang="en-US" sz="1800" i="1" dirty="0"/>
          </a:p>
          <a:p>
            <a:pPr marL="0" marR="0" indent="0">
              <a:spcBef>
                <a:spcPts val="0"/>
              </a:spcBef>
              <a:buNone/>
            </a:pPr>
            <a:r>
              <a:rPr lang="en-US" sz="20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effectLst/>
                <a:ea typeface="Times New Roman" panose="02020603050405020304" pitchFamily="18" charset="0"/>
              </a:rPr>
              <a:t>Share best practices on:-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Collective action and equitable practices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Resources and approaches that support clinician wellness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Community implementation cases of Perinatal Initiatives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effectLst/>
                <a:ea typeface="Times New Roman" panose="02020603050405020304" pitchFamily="18" charset="0"/>
              </a:rPr>
              <a:t>Example topics for Webinars to include:-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‘Communication Best Practices’ 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led by patients with perinatal, pediatric and mental health providers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‘How to Make Informed Decisions’ - </a:t>
            </a:r>
            <a:r>
              <a:rPr lang="en-US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training providers on how to communicate and talk to patients so that they are well equipped to make informed decisions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5546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2E3ACA5-DECD-4658-B7E3-44A3C3322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77" y="150766"/>
            <a:ext cx="11865079" cy="106843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000" dirty="0"/>
              <a:t>Bringing It All Together: Activities and Community Learning (Years 1-2)</a:t>
            </a:r>
            <a:endParaRPr lang="en-US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6BDBF7-9EEF-4C7A-A0A5-B4A33888A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477" y="1219200"/>
            <a:ext cx="11865079" cy="5638790"/>
          </a:xfrm>
        </p:spPr>
        <p:txBody>
          <a:bodyPr>
            <a:noAutofit/>
          </a:bodyPr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66AC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GOAL 1: Sustainable Infrastructure That Supports Ideal Birthing Conditions for Everyone</a:t>
            </a:r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66AC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GOAL 2: Equitable, Safe and Inclusive Practice </a:t>
            </a:r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66AC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GOAL 3: Women/Birthing People Are Supported and Have the Power To Make Informed Decisions</a:t>
            </a:r>
            <a:endParaRPr lang="en-US" sz="2000" b="1" dirty="0"/>
          </a:p>
          <a:p>
            <a:pPr marL="0" marR="0" indent="0">
              <a:spcBef>
                <a:spcPts val="0"/>
              </a:spcBef>
              <a:buNone/>
            </a:pPr>
            <a:r>
              <a:rPr lang="en-US" sz="20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Perinatal Care Improvement Initiatives (2)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buNone/>
            </a:pPr>
            <a:r>
              <a:rPr lang="en-US" sz="2000" b="1" dirty="0">
                <a:effectLst/>
                <a:ea typeface="Times New Roman" panose="02020603050405020304" pitchFamily="18" charset="0"/>
              </a:rPr>
              <a:t>1. Improving Access to Mental Health Resources and Support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- with particular focus on communities who experience stigma, bias and for communities of color</a:t>
            </a: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buNone/>
            </a:pPr>
            <a:endParaRPr lang="en-US" sz="1800" b="1" u="sng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buNone/>
            </a:pPr>
            <a:r>
              <a:rPr lang="en-US" sz="20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AIM work</a:t>
            </a:r>
          </a:p>
          <a:p>
            <a:pPr marL="0" marR="0" indent="0">
              <a:spcBef>
                <a:spcPts val="0"/>
              </a:spcBef>
              <a:buNone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buNone/>
              <a:tabLst>
                <a:tab pos="3739515" algn="l"/>
              </a:tabLst>
            </a:pPr>
            <a:r>
              <a:rPr lang="en-US" sz="2000" b="1" dirty="0">
                <a:effectLst/>
                <a:ea typeface="Times New Roman" panose="02020603050405020304" pitchFamily="18" charset="0"/>
              </a:rPr>
              <a:t>2. Strengthening Perinatal Collaboration &amp; Support </a:t>
            </a:r>
            <a:r>
              <a:rPr lang="en-US" i="1" dirty="0">
                <a:effectLst/>
                <a:ea typeface="Times New Roman" panose="02020603050405020304" pitchFamily="18" charset="0"/>
              </a:rPr>
              <a:t>- increase communities’ capacity and create programming and supporting roles tailored to meet their local needs</a:t>
            </a:r>
            <a:r>
              <a:rPr lang="en-US" sz="2000" b="1" dirty="0">
                <a:effectLst/>
                <a:ea typeface="Times New Roman" panose="02020603050405020304" pitchFamily="18" charset="0"/>
              </a:rPr>
              <a:t>	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buNone/>
            </a:pPr>
            <a:endParaRPr lang="en-US" sz="1800" b="1" u="sng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buNone/>
            </a:pPr>
            <a:r>
              <a:rPr lang="en-US" sz="20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  <a:r>
              <a:rPr lang="en-US" sz="2000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Support communities to create 4th Trimester groups, parent-centering support groups, disseminate best practices and support access* across the state (*Doula care, CHW, recovery coaches, home visiting, and pregnancy resources)</a:t>
            </a:r>
          </a:p>
        </p:txBody>
      </p:sp>
    </p:spTree>
    <p:extLst>
      <p:ext uri="{BB962C8B-B14F-4D97-AF65-F5344CB8AC3E}">
        <p14:creationId xmlns:p14="http://schemas.microsoft.com/office/powerpoint/2010/main" val="121464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2E3ACA5-DECD-4658-B7E3-44A3C3322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11" y="150766"/>
            <a:ext cx="11931446" cy="106843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000" dirty="0"/>
              <a:t>Bringing It All Together: Activities and Community Learning (Years 1-2)</a:t>
            </a:r>
            <a:endParaRPr lang="en-US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6BDBF7-9EEF-4C7A-A0A5-B4A33888A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188" y="1562769"/>
            <a:ext cx="11112910" cy="4900863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buNone/>
            </a:pPr>
            <a:r>
              <a:rPr lang="en-US" sz="22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GOAL 4: Data and Perinatal Health Outcomes Continuously Improve </a:t>
            </a:r>
          </a:p>
          <a:p>
            <a:pPr marL="0" marR="0" indent="0">
              <a:spcBef>
                <a:spcPts val="0"/>
              </a:spcBef>
              <a:buNone/>
            </a:pPr>
            <a:endParaRPr lang="en-US" sz="2000" b="1" dirty="0"/>
          </a:p>
          <a:p>
            <a:pPr marL="0" marR="0" indent="0">
              <a:spcBef>
                <a:spcPts val="0"/>
              </a:spcBef>
              <a:buNone/>
            </a:pPr>
            <a:r>
              <a:rPr lang="en-US" sz="20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Creation of NH PQC Website and Dashboards Initiative</a:t>
            </a:r>
          </a:p>
          <a:p>
            <a:pPr marL="0" marR="0" indent="0">
              <a:spcBef>
                <a:spcPts val="0"/>
              </a:spcBef>
              <a:buNone/>
            </a:pPr>
            <a:r>
              <a:rPr lang="en-US" i="1" dirty="0">
                <a:effectLst/>
                <a:ea typeface="Times New Roman" panose="02020603050405020304" pitchFamily="18" charset="0"/>
              </a:rPr>
              <a:t>The website and dashboards will provide data, identify regions and partners, explain projects and initiatives, and act as a resource for healthcare providers and parents/families</a:t>
            </a:r>
          </a:p>
          <a:p>
            <a:pPr marL="0" marR="0" indent="0">
              <a:spcBef>
                <a:spcPts val="0"/>
              </a:spcBef>
              <a:buNone/>
            </a:pPr>
            <a:endParaRPr lang="en-US" i="1" u="sng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buNone/>
            </a:pPr>
            <a:r>
              <a:rPr lang="en-US" sz="2000" b="1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Create hospital and community facing dashboards </a:t>
            </a: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Create data sub-committee</a:t>
            </a: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Co-create common metrics with communities to track progress</a:t>
            </a:r>
          </a:p>
        </p:txBody>
      </p:sp>
    </p:spTree>
    <p:extLst>
      <p:ext uri="{BB962C8B-B14F-4D97-AF65-F5344CB8AC3E}">
        <p14:creationId xmlns:p14="http://schemas.microsoft.com/office/powerpoint/2010/main" val="15082234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2_PPT_DH-WhiteM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H Futura">
      <a:majorFont>
        <a:latin typeface="Futura Std Light"/>
        <a:ea typeface=""/>
        <a:cs typeface=""/>
      </a:majorFont>
      <a:minorFont>
        <a:latin typeface="Futura Std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PPT_DH-WhiteM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H Futura">
      <a:majorFont>
        <a:latin typeface="Futura Std Light"/>
        <a:ea typeface=""/>
        <a:cs typeface=""/>
      </a:majorFont>
      <a:minorFont>
        <a:latin typeface="Futura Std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330C3064AAAD44BFC99F2BE7F69716" ma:contentTypeVersion="11" ma:contentTypeDescription="Create a new document." ma:contentTypeScope="" ma:versionID="c7bb008940dd8e3e937f8b0fbcba03f9">
  <xsd:schema xmlns:xsd="http://www.w3.org/2001/XMLSchema" xmlns:xs="http://www.w3.org/2001/XMLSchema" xmlns:p="http://schemas.microsoft.com/office/2006/metadata/properties" xmlns:ns2="3fe8c01c-8e2e-4ca3-adb9-0310725dded3" xmlns:ns3="91675e45-69af-4ec1-806c-16a0e3ce0510" targetNamespace="http://schemas.microsoft.com/office/2006/metadata/properties" ma:root="true" ma:fieldsID="b846a87cd93129f8f0cf0c680e15e148" ns2:_="" ns3:_="">
    <xsd:import namespace="3fe8c01c-8e2e-4ca3-adb9-0310725dded3"/>
    <xsd:import namespace="91675e45-69af-4ec1-806c-16a0e3ce05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e8c01c-8e2e-4ca3-adb9-0310725dde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675e45-69af-4ec1-806c-16a0e3ce051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268EC7-64EA-4AA6-B051-BC542AB2DC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375109-73E5-466A-84AD-F0C482397C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e8c01c-8e2e-4ca3-adb9-0310725dded3"/>
    <ds:schemaRef ds:uri="91675e45-69af-4ec1-806c-16a0e3ce05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E8C248-5180-4320-8D3E-041A010F57CC}">
  <ds:schemaRefs>
    <ds:schemaRef ds:uri="http://www.w3.org/XML/1998/namespace"/>
    <ds:schemaRef ds:uri="http://purl.org/dc/dcmitype/"/>
    <ds:schemaRef ds:uri="http://schemas.microsoft.com/office/2006/documentManagement/types"/>
    <ds:schemaRef ds:uri="3fe8c01c-8e2e-4ca3-adb9-0310725dded3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91675e45-69af-4ec1-806c-16a0e3ce0510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43333</TotalTime>
  <Words>526</Words>
  <Application>Microsoft Office PowerPoint</Application>
  <PresentationFormat>Widescreen</PresentationFormat>
  <Paragraphs>56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7" baseType="lpstr">
      <vt:lpstr>Arial</vt:lpstr>
      <vt:lpstr>Calibri</vt:lpstr>
      <vt:lpstr>Futura Std Light</vt:lpstr>
      <vt:lpstr>Futura Std Medium</vt:lpstr>
      <vt:lpstr>Geneva</vt:lpstr>
      <vt:lpstr>Symbol</vt:lpstr>
      <vt:lpstr>Times New Roman</vt:lpstr>
      <vt:lpstr>Trebuchet MS</vt:lpstr>
      <vt:lpstr>Verdana</vt:lpstr>
      <vt:lpstr>Wingdings 3</vt:lpstr>
      <vt:lpstr>Facet</vt:lpstr>
      <vt:lpstr>2_PPT_DH-WhiteMk</vt:lpstr>
      <vt:lpstr>3_PPT_DH-WhiteMk</vt:lpstr>
      <vt:lpstr>Bringing It All Together: Activities and Community Learning (Years 1-2)</vt:lpstr>
      <vt:lpstr>Bringing It All Together: Activities and Community Learning (Years 1-2)</vt:lpstr>
      <vt:lpstr>Bringing It All Together: Activities and Community Learning (Years 1-2)</vt:lpstr>
      <vt:lpstr>Bringing It All Together: Activities and Community Learning (Years 1-2)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Milbank Network and Program Diagnostic</dc:title>
  <dc:creator>Yael Gill</dc:creator>
  <cp:lastModifiedBy>Yael Gill</cp:lastModifiedBy>
  <cp:revision>163</cp:revision>
  <cp:lastPrinted>2024-07-16T15:25:56Z</cp:lastPrinted>
  <dcterms:created xsi:type="dcterms:W3CDTF">2021-01-12T14:49:46Z</dcterms:created>
  <dcterms:modified xsi:type="dcterms:W3CDTF">2024-08-08T20:16:35Z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0x010100FD330C3064AAAD44BFC99F2BE7F69716</vt:lpwstr>
  </property>
</Properties>
</file>